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8.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Lst>
  <p:notesMasterIdLst>
    <p:notesMasterId r:id="rId25"/>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484"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50485"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5048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50487"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0488"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50489"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9480312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8" name="Group 6"/>
          <p:cNvGrpSpPr/>
          <p:nvPr/>
        </p:nvGrpSpPr>
        <p:grpSpPr>
          <a:xfrm>
            <a:off x="0" y="0"/>
            <a:ext cx="12192000" cy="6858000"/>
            <a:chOff x="0" y="0"/>
            <a:chExt cx="12192000" cy="6858000"/>
          </a:xfrm>
        </p:grpSpPr>
        <p:sp>
          <p:nvSpPr>
            <p:cNvPr id="1049651"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965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49653"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1049654"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49655"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C1B5939-E69C-49C5-B135-DAE31A3B38DF}" type="datetimeFigureOut">
              <a:rPr lang="en-IN" smtClean="0"/>
              <a:t>17-11-2016</a:t>
            </a:fld>
            <a:endParaRPr lang="en-IN"/>
          </a:p>
        </p:txBody>
      </p:sp>
      <p:sp>
        <p:nvSpPr>
          <p:cNvPr id="1049656"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IN"/>
          </a:p>
        </p:txBody>
      </p:sp>
      <p:sp>
        <p:nvSpPr>
          <p:cNvPr id="1049657"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9658" name="Slide Number Placeholder 5"/>
          <p:cNvSpPr>
            <a:spLocks noGrp="1"/>
          </p:cNvSpPr>
          <p:nvPr>
            <p:ph type="sldNum" sz="quarter" idx="12"/>
          </p:nvPr>
        </p:nvSpPr>
        <p:spPr>
          <a:xfrm>
            <a:off x="10352540" y="295729"/>
            <a:ext cx="838199" cy="767687"/>
          </a:xfrm>
        </p:spPr>
        <p:txBody>
          <a:bodyPr/>
          <a:lstStyle/>
          <a:p>
            <a:fld id="{4970118B-A862-44F1-BC2F-76DFC56D1ECA}"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83" name="Group 8"/>
          <p:cNvGrpSpPr/>
          <p:nvPr/>
        </p:nvGrpSpPr>
        <p:grpSpPr>
          <a:xfrm>
            <a:off x="0" y="0"/>
            <a:ext cx="12192000" cy="6858000"/>
            <a:chOff x="0" y="0"/>
            <a:chExt cx="12192000" cy="6858000"/>
          </a:xfrm>
        </p:grpSpPr>
        <p:sp>
          <p:nvSpPr>
            <p:cNvPr id="1049686"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9687" name="Oval 16"/>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688" name="Oval 17"/>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689" name="Oval 18"/>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690" name="Oval 19"/>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691" name="Oval 20"/>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692"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49693"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04969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49695"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1049696"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9697"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698"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49699" name="Footer Placeholder 5"/>
          <p:cNvSpPr>
            <a:spLocks noGrp="1"/>
          </p:cNvSpPr>
          <p:nvPr>
            <p:ph type="ftr" sz="quarter" idx="11"/>
          </p:nvPr>
        </p:nvSpPr>
        <p:spPr/>
        <p:txBody>
          <a:bodyPr/>
          <a:lstStyle/>
          <a:p>
            <a:endParaRPr lang="en-IN"/>
          </a:p>
        </p:txBody>
      </p:sp>
      <p:sp>
        <p:nvSpPr>
          <p:cNvPr id="1049700"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9701"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50216" name="Title 1"/>
          <p:cNvSpPr>
            <a:spLocks noGrp="1"/>
          </p:cNvSpPr>
          <p:nvPr>
            <p:ph type="title"/>
          </p:nvPr>
        </p:nvSpPr>
        <p:spPr/>
        <p:txBody>
          <a:bodyPr/>
          <a:lstStyle/>
          <a:p>
            <a:r>
              <a:rPr lang="en-US" smtClean="0"/>
              <a:t>Click to edit Master title style</a:t>
            </a:r>
            <a:endParaRPr lang="en-US" dirty="0"/>
          </a:p>
        </p:txBody>
      </p:sp>
      <p:sp>
        <p:nvSpPr>
          <p:cNvPr id="1050217"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50218"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50219" name="Footer Placeholder 4"/>
          <p:cNvSpPr>
            <a:spLocks noGrp="1"/>
          </p:cNvSpPr>
          <p:nvPr>
            <p:ph type="ftr" sz="quarter" idx="11"/>
          </p:nvPr>
        </p:nvSpPr>
        <p:spPr/>
        <p:txBody>
          <a:bodyPr/>
          <a:lstStyle/>
          <a:p>
            <a:endParaRPr lang="en-IN"/>
          </a:p>
        </p:txBody>
      </p:sp>
      <p:sp>
        <p:nvSpPr>
          <p:cNvPr id="1050220"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50195"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1050196"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50197"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50198" name="Footer Placeholder 4"/>
          <p:cNvSpPr>
            <a:spLocks noGrp="1"/>
          </p:cNvSpPr>
          <p:nvPr>
            <p:ph type="ftr" sz="quarter" idx="11"/>
          </p:nvPr>
        </p:nvSpPr>
        <p:spPr/>
        <p:txBody>
          <a:bodyPr/>
          <a:lstStyle/>
          <a:p>
            <a:endParaRPr lang="en-IN"/>
          </a:p>
        </p:txBody>
      </p:sp>
      <p:sp>
        <p:nvSpPr>
          <p:cNvPr id="1050199"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2" name="Group 1556"/>
          <p:cNvGrpSpPr/>
          <p:nvPr/>
        </p:nvGrpSpPr>
        <p:grpSpPr>
          <a:xfrm>
            <a:off x="0" y="420256"/>
            <a:ext cx="12188952" cy="3795497"/>
            <a:chOff x="0" y="420256"/>
            <a:chExt cx="12188952" cy="3795497"/>
          </a:xfrm>
        </p:grpSpPr>
        <p:cxnSp>
          <p:nvCxnSpPr>
            <p:cNvPr id="3145729" name="Straight Connector 1557"/>
            <p:cNvCxnSpPr>
              <a:cxnSpLocks/>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30" name="Straight Connector 1558"/>
            <p:cNvCxnSpPr>
              <a:cxnSpLocks/>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31" name="Straight Connector 1559"/>
            <p:cNvCxnSpPr>
              <a:cxnSpLocks/>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32" name="Straight Connector 1560"/>
            <p:cNvCxnSpPr>
              <a:cxnSpLocks/>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33" name="Straight Connector 1561"/>
            <p:cNvCxnSpPr>
              <a:cxnSpLocks/>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34" name="Straight Connector 1562"/>
            <p:cNvCxnSpPr>
              <a:cxnSpLocks/>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35" name="Straight Connector 1563"/>
            <p:cNvCxnSpPr>
              <a:cxnSpLocks/>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36" name="Straight Connector 1564"/>
            <p:cNvCxnSpPr>
              <a:cxnSpLocks/>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37" name="Straight Connector 1565"/>
            <p:cNvCxnSpPr>
              <a:cxnSpLocks/>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38" name="Straight Connector 1566"/>
            <p:cNvCxnSpPr>
              <a:cxnSpLocks/>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48581"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82"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83"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84"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85"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86"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87"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88"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89"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90"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91"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92"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93"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94"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95"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96"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97"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98"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99"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00"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01"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02"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03"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04"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05"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06"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07"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08"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09"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10"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11"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12"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13"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14"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15"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16"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17"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18"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19"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20"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21"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22"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62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24"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625"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26"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27"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28"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29"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30"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31"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632"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633"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634"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635"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636"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637"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638"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39"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640"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41"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642"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43"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644"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45"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646"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47"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48"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649"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50"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51"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52"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53"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54"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55"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56"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57"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58"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59"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60"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61"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62"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63"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64"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65"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66"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67"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68"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69"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70"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71"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72"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73"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74"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75"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76"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77"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78"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79"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80"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81"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82"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83"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84"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85"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86"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87"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88"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89"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90"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91"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92"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93"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94"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95"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96"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97"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98"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99"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00"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01"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02"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03"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04"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05"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06"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07"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08"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09"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10"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11"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12"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13"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14"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715"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16"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71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1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1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2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2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2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23"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724"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725"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726"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727"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728"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729"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730"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31"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732"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33"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734"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35"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73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37"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738"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39"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40"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741"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42"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43"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44"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45"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46"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47"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48"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49"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50"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51"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52"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53"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54"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55"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56"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57"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58"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59"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60"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61"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62"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63"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64"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65"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66"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67"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68"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69"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70"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71"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72"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73"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74"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75"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76"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77"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78"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79"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80"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81"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82"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83"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84"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85"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86"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787"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88"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789"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90"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91"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92"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93"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94"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95"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796"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797"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798"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799"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800"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801"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802"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03"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804"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05"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806"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07"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808"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09"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810"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11"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12"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813"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14"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15"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16"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17"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18"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19"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20"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21"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22"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23"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24"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25"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26"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27"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28"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29"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30"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31"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32"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33"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34"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35"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36"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37"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38"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39"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40"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41"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42"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43"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44"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45"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46"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47"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48"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49"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50"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51"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52"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53"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54"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55"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56"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57"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58"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859"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60"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861"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62"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63"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64"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65"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66"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67"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868"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869"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870"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871"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872"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873"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874"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75"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876"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77"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878"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79"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880"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81"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882"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83"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84"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8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86"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87"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88"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89"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90"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91"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92"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93"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94"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95"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96"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97"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98"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99"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15"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16"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17"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18"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19"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20"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21"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22"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23"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24"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25"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26"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27"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28"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30"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931"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32"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933"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34"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35"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36"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37"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38"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39"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940"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941"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942"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943"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944"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945"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946"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47"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94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49"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950"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51"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952"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53"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954"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55"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56"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048957"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58"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59"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60"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61"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62"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63"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64"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65"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66"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67"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68"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69"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70"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71"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72"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73"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74"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75"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76"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77"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78"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79"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80"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81"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82"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83"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84"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85"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86"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87"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88"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89"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90"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91"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92"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93"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94"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95"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96"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97"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98"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99"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00"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01"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02"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03"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04"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05"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06"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07"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08"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09"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10"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11"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12"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13"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14"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15"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16"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17"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1049018"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1049019" name="Date Placeholder 3"/>
          <p:cNvSpPr>
            <a:spLocks noGrp="1"/>
          </p:cNvSpPr>
          <p:nvPr>
            <p:ph type="dt" sz="half" idx="10"/>
          </p:nvPr>
        </p:nvSpPr>
        <p:spPr/>
        <p:txBody>
          <a:bodyPr/>
          <a:lstStyle>
            <a:lvl1pPr algn="l"/>
          </a:lstStyle>
          <a:p>
            <a:fld id="{6AD6EE87-EBD5-4F12-A48A-63ACA297AC8F}" type="datetimeFigureOut">
              <a:rPr lang="en-US" smtClean="0">
                <a:solidFill>
                  <a:prstClr val="black">
                    <a:lumMod val="95000"/>
                    <a:lumOff val="5000"/>
                  </a:prstClr>
                </a:solidFill>
              </a:rPr>
              <a:t>11/17/2016</a:t>
            </a:fld>
            <a:endParaRPr lang="en-US" dirty="0">
              <a:solidFill>
                <a:prstClr val="black">
                  <a:lumMod val="95000"/>
                  <a:lumOff val="5000"/>
                </a:prstClr>
              </a:solidFill>
            </a:endParaRPr>
          </a:p>
        </p:txBody>
      </p:sp>
      <p:sp>
        <p:nvSpPr>
          <p:cNvPr id="1049020"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1049021"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t>‹#›</a:t>
            </a:fld>
            <a:endParaRPr lang="en-US" dirty="0">
              <a:solidFill>
                <a:prstClr val="black">
                  <a:lumMod val="95000"/>
                  <a:lumOff val="5000"/>
                </a:prstClr>
              </a:solidFill>
            </a:endParaRPr>
          </a:p>
        </p:txBody>
      </p:sp>
      <p:cxnSp>
        <p:nvCxnSpPr>
          <p:cNvPr id="3145739" name="Straight Connector 7"/>
          <p:cNvCxnSpPr>
            <a:cxnSpLocks/>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740" name="Title 1"/>
          <p:cNvSpPr>
            <a:spLocks noGrp="1"/>
          </p:cNvSpPr>
          <p:nvPr>
            <p:ph type="title"/>
          </p:nvPr>
        </p:nvSpPr>
        <p:spPr/>
        <p:txBody>
          <a:bodyPr/>
          <a:lstStyle/>
          <a:p>
            <a:r>
              <a:rPr lang="en-US" smtClean="0"/>
              <a:t>Click to edit Master title style</a:t>
            </a:r>
            <a:endParaRPr lang="en-US" dirty="0"/>
          </a:p>
        </p:txBody>
      </p:sp>
      <p:sp>
        <p:nvSpPr>
          <p:cNvPr id="1049741"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742" name="Date Placeholder 3"/>
          <p:cNvSpPr>
            <a:spLocks noGrp="1"/>
          </p:cNvSpPr>
          <p:nvPr>
            <p:ph type="dt" sz="half" idx="10"/>
          </p:nvPr>
        </p:nvSpPr>
        <p:spPr/>
        <p:txBody>
          <a:bodyPr/>
          <a:lstStyle/>
          <a:p>
            <a:fld id="{A5D3794B-289A-4A80-97D7-111025398D45}" type="datetimeFigureOut">
              <a:rPr lang="en-US" smtClean="0">
                <a:solidFill>
                  <a:prstClr val="black">
                    <a:lumMod val="95000"/>
                    <a:lumOff val="5000"/>
                  </a:prstClr>
                </a:solidFill>
              </a:rPr>
              <a:t>11/17/2016</a:t>
            </a:fld>
            <a:endParaRPr lang="en-US" dirty="0">
              <a:solidFill>
                <a:prstClr val="black">
                  <a:lumMod val="95000"/>
                  <a:lumOff val="5000"/>
                </a:prstClr>
              </a:solidFill>
            </a:endParaRPr>
          </a:p>
        </p:txBody>
      </p:sp>
      <p:sp>
        <p:nvSpPr>
          <p:cNvPr id="1049743"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1049744"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t>‹#›</a:t>
            </a:fld>
            <a:endParaRPr lang="en-US" dirty="0">
              <a:solidFill>
                <a:prstClr val="black">
                  <a:lumMod val="95000"/>
                  <a:lumOff val="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294" name="Group 525"/>
          <p:cNvGrpSpPr/>
          <p:nvPr/>
        </p:nvGrpSpPr>
        <p:grpSpPr>
          <a:xfrm>
            <a:off x="0" y="420256"/>
            <a:ext cx="12188952" cy="3795497"/>
            <a:chOff x="0" y="420256"/>
            <a:chExt cx="12188952" cy="3795497"/>
          </a:xfrm>
        </p:grpSpPr>
        <p:cxnSp>
          <p:nvCxnSpPr>
            <p:cNvPr id="3145756" name="Straight Connector 526"/>
            <p:cNvCxnSpPr>
              <a:cxnSpLocks/>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57" name="Straight Connector 527"/>
            <p:cNvCxnSpPr>
              <a:cxnSpLocks/>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58" name="Straight Connector 528"/>
            <p:cNvCxnSpPr>
              <a:cxnSpLocks/>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59" name="Straight Connector 529"/>
            <p:cNvCxnSpPr>
              <a:cxnSpLocks/>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60" name="Straight Connector 530"/>
            <p:cNvCxnSpPr>
              <a:cxnSpLocks/>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61" name="Straight Connector 531"/>
            <p:cNvCxnSpPr>
              <a:cxnSpLocks/>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62" name="Straight Connector 532"/>
            <p:cNvCxnSpPr>
              <a:cxnSpLocks/>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63" name="Straight Connector 533"/>
            <p:cNvCxnSpPr>
              <a:cxnSpLocks/>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64" name="Straight Connector 534"/>
            <p:cNvCxnSpPr>
              <a:cxnSpLocks/>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65" name="Straight Connector 535"/>
            <p:cNvCxnSpPr>
              <a:cxnSpLocks/>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49750"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51"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5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5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5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5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5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5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58"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59"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60"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61"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62"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63"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64"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65"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66"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67"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68"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69"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70"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71"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72"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73"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74"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75"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76"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77"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78"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79"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80"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81"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82"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83"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84"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85"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86"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87"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88"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89"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90"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91"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9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9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9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9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9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9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98"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799"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00"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0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02"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03"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04"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05"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06"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07"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08"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09"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10"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11"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12"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13"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14"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15"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16"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17"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18"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19"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20"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21"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22"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23"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24"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25"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26"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27"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28"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29"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30"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31"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32"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33"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34"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35"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36"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37"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38"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39"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40"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41"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42"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43"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44"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45"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46"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47"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48"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49"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50"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51"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52"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53"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54"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55"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56"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57"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58"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59"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60"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61"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62"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63"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64"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65"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66"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67"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68"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69"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70"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71"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72"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73"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74"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75"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76"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77"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78"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79"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80"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81"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82"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83"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84"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85"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86"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87"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88"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89"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90"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91"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92"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93"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94"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95"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96"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97"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98"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899"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00"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01"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02"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03"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04"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05"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06"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07"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08"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09"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10"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11"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12"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13"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14"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15"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16"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17"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18"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19"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20"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21"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22"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23"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24"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25"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26"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27"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28"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29"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30"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31"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32"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33"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34"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35"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36"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37"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38"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39"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4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41"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42"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43"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44"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45"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46"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47"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48"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49"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50"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51"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52"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53"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54"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5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5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5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5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5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6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6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6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6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6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6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6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6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6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6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70"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71"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72"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73"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74"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75"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76"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77"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78"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79"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80"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81"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82"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83"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8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85"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86"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87"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88"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89"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90"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91"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92"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9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94"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95"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96"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97"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98"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999"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00"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01"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02"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03"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04"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05"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06"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07"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08"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09"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10"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11"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12"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13"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14"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15"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16"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17"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18"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19"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20"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21"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22"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23"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24"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25"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26"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27"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28"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29"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30"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31"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32"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33"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34"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35"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36"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37"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38"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39"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40"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41"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42"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43"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44"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45"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46"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47"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48"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49"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50"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51"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52"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53"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54"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55"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56"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57"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58"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59"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60"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61"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62"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63"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64"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65"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66"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67"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68"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69"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70"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71"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72"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73"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74"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75"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76"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77"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78"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79"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80"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81"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82"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83"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84"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85"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86"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87"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88"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89"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90"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91"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92"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93"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94"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95"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96"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97"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98"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099"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100"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101"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102"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103"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104"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105"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106"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107"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108"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109"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110"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111"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112"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113"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114"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115"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116"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17"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18"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19"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20"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21"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22"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23"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24"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25"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26"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27"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28"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29"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30"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31"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32"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33"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34"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35"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36"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37"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38"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39"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40"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41"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42"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43"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44"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45"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46"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47"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48"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49"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50"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51"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52"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53"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54"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55"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56"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57"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58"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59"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60"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61"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62"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63"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64"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65"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66"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67"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68"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69"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70"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71"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72"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73"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74"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75"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76"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77"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78"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79"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80"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81"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82"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83"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84"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85"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1050186"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1050187"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50188" name="Date Placeholder 3"/>
          <p:cNvSpPr>
            <a:spLocks noGrp="1"/>
          </p:cNvSpPr>
          <p:nvPr>
            <p:ph type="dt" sz="half" idx="10"/>
          </p:nvPr>
        </p:nvSpPr>
        <p:spPr/>
        <p:txBody>
          <a:bodyPr/>
          <a:lstStyle/>
          <a:p>
            <a:fld id="{5A61015F-7CC6-4D0A-9D87-873EA4C304CC}" type="datetimeFigureOut">
              <a:rPr lang="en-US" smtClean="0">
                <a:solidFill>
                  <a:prstClr val="black">
                    <a:lumMod val="95000"/>
                    <a:lumOff val="5000"/>
                  </a:prstClr>
                </a:solidFill>
              </a:rPr>
              <a:t>11/17/2016</a:t>
            </a:fld>
            <a:endParaRPr lang="en-US" dirty="0">
              <a:solidFill>
                <a:prstClr val="black">
                  <a:lumMod val="95000"/>
                  <a:lumOff val="5000"/>
                </a:prstClr>
              </a:solidFill>
            </a:endParaRPr>
          </a:p>
        </p:txBody>
      </p:sp>
      <p:sp>
        <p:nvSpPr>
          <p:cNvPr id="1050189"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1050190"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t>‹#›</a:t>
            </a:fld>
            <a:endParaRPr lang="en-US" dirty="0">
              <a:solidFill>
                <a:prstClr val="black">
                  <a:lumMod val="95000"/>
                  <a:lumOff val="5000"/>
                </a:prstClr>
              </a:solidFill>
            </a:endParaRPr>
          </a:p>
        </p:txBody>
      </p:sp>
      <p:cxnSp>
        <p:nvCxnSpPr>
          <p:cNvPr id="3145766" name="Straight Connector 7"/>
          <p:cNvCxnSpPr>
            <a:cxnSpLocks/>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726"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1049727"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728"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729" name="Date Placeholder 4"/>
          <p:cNvSpPr>
            <a:spLocks noGrp="1"/>
          </p:cNvSpPr>
          <p:nvPr>
            <p:ph type="dt" sz="half" idx="10"/>
          </p:nvPr>
        </p:nvSpPr>
        <p:spPr/>
        <p:txBody>
          <a:bodyPr/>
          <a:lstStyle/>
          <a:p>
            <a:fld id="{93C6A301-0538-44EC-B09D-202E1042A48B}" type="datetimeFigureOut">
              <a:rPr lang="en-US" smtClean="0">
                <a:solidFill>
                  <a:prstClr val="black">
                    <a:lumMod val="95000"/>
                    <a:lumOff val="5000"/>
                  </a:prstClr>
                </a:solidFill>
              </a:rPr>
              <a:t>11/17/2016</a:t>
            </a:fld>
            <a:endParaRPr lang="en-US" dirty="0">
              <a:solidFill>
                <a:prstClr val="black">
                  <a:lumMod val="95000"/>
                  <a:lumOff val="5000"/>
                </a:prstClr>
              </a:solidFill>
            </a:endParaRPr>
          </a:p>
        </p:txBody>
      </p:sp>
      <p:sp>
        <p:nvSpPr>
          <p:cNvPr id="1049730"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1049731"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t>‹#›</a:t>
            </a:fld>
            <a:endParaRPr lang="en-US" dirty="0">
              <a:solidFill>
                <a:prstClr val="black">
                  <a:lumMod val="95000"/>
                  <a:lumOff val="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732"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104973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73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73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1049736" name="Content Placeholder 5"/>
          <p:cNvSpPr>
            <a:spLocks noGrp="1"/>
          </p:cNvSpPr>
          <p:nvPr>
            <p:ph sz="quarter" idx="4"/>
          </p:nvPr>
        </p:nvSpPr>
        <p:spPr>
          <a:xfrm>
            <a:off x="5989320"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737" name="Date Placeholder 6"/>
          <p:cNvSpPr>
            <a:spLocks noGrp="1"/>
          </p:cNvSpPr>
          <p:nvPr>
            <p:ph type="dt" sz="half" idx="10"/>
          </p:nvPr>
        </p:nvSpPr>
        <p:spPr/>
        <p:txBody>
          <a:bodyPr/>
          <a:lstStyle/>
          <a:p>
            <a:fld id="{D789574A-8875-45EF-8EA2-3CAA0F7ABC4C}" type="datetimeFigureOut">
              <a:rPr lang="en-US" smtClean="0">
                <a:solidFill>
                  <a:prstClr val="black">
                    <a:lumMod val="95000"/>
                    <a:lumOff val="5000"/>
                  </a:prstClr>
                </a:solidFill>
              </a:rPr>
              <a:t>11/17/2016</a:t>
            </a:fld>
            <a:endParaRPr lang="en-US" dirty="0">
              <a:solidFill>
                <a:prstClr val="black">
                  <a:lumMod val="95000"/>
                  <a:lumOff val="5000"/>
                </a:prstClr>
              </a:solidFill>
            </a:endParaRPr>
          </a:p>
        </p:txBody>
      </p:sp>
      <p:sp>
        <p:nvSpPr>
          <p:cNvPr id="104973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1049739" name="Slide Number Placeholder 8"/>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t>‹#›</a:t>
            </a:fld>
            <a:endParaRPr lang="en-US" dirty="0">
              <a:solidFill>
                <a:prstClr val="black">
                  <a:lumMod val="95000"/>
                  <a:lumOff val="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714" name="Title 1"/>
          <p:cNvSpPr>
            <a:spLocks noGrp="1"/>
          </p:cNvSpPr>
          <p:nvPr>
            <p:ph type="title"/>
          </p:nvPr>
        </p:nvSpPr>
        <p:spPr/>
        <p:txBody>
          <a:bodyPr/>
          <a:lstStyle/>
          <a:p>
            <a:r>
              <a:rPr lang="en-US" smtClean="0"/>
              <a:t>Click to edit Master title style</a:t>
            </a:r>
            <a:endParaRPr lang="en-US" dirty="0"/>
          </a:p>
        </p:txBody>
      </p:sp>
      <p:sp>
        <p:nvSpPr>
          <p:cNvPr id="1049715" name="Date Placeholder 2"/>
          <p:cNvSpPr>
            <a:spLocks noGrp="1"/>
          </p:cNvSpPr>
          <p:nvPr>
            <p:ph type="dt" sz="half" idx="10"/>
          </p:nvPr>
        </p:nvSpPr>
        <p:spPr/>
        <p:txBody>
          <a:bodyPr/>
          <a:lstStyle/>
          <a:p>
            <a:fld id="{67EF4D4C-5367-4C26-9E2B-D8088D7FCA81}" type="datetimeFigureOut">
              <a:rPr lang="en-US" smtClean="0">
                <a:solidFill>
                  <a:prstClr val="black">
                    <a:lumMod val="95000"/>
                    <a:lumOff val="5000"/>
                  </a:prstClr>
                </a:solidFill>
              </a:rPr>
              <a:t>11/17/2016</a:t>
            </a:fld>
            <a:endParaRPr lang="en-US" dirty="0">
              <a:solidFill>
                <a:prstClr val="black">
                  <a:lumMod val="95000"/>
                  <a:lumOff val="5000"/>
                </a:prstClr>
              </a:solidFill>
            </a:endParaRPr>
          </a:p>
        </p:txBody>
      </p:sp>
      <p:sp>
        <p:nvSpPr>
          <p:cNvPr id="1049716"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1049717" name="Slide Number Placeholder 4"/>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t>‹#›</a:t>
            </a:fld>
            <a:endParaRPr lang="en-US" dirty="0">
              <a:solidFill>
                <a:prstClr val="black">
                  <a:lumMod val="95000"/>
                  <a:lumOff val="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49723" name="Date Placeholder 1"/>
          <p:cNvSpPr>
            <a:spLocks noGrp="1"/>
          </p:cNvSpPr>
          <p:nvPr>
            <p:ph type="dt" sz="half" idx="10"/>
          </p:nvPr>
        </p:nvSpPr>
        <p:spPr/>
        <p:txBody>
          <a:bodyPr/>
          <a:lstStyle/>
          <a:p>
            <a:fld id="{56E91E96-98B0-4413-9547-46F3504108EF}" type="datetimeFigureOut">
              <a:rPr lang="en-US" smtClean="0">
                <a:solidFill>
                  <a:prstClr val="black">
                    <a:lumMod val="95000"/>
                    <a:lumOff val="5000"/>
                  </a:prstClr>
                </a:solidFill>
              </a:rPr>
              <a:t>11/17/2016</a:t>
            </a:fld>
            <a:endParaRPr lang="en-US" dirty="0">
              <a:solidFill>
                <a:prstClr val="black">
                  <a:lumMod val="95000"/>
                  <a:lumOff val="5000"/>
                </a:prstClr>
              </a:solidFill>
            </a:endParaRPr>
          </a:p>
        </p:txBody>
      </p:sp>
      <p:sp>
        <p:nvSpPr>
          <p:cNvPr id="1049724"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1049725" name="Slide Number Placeholder 3"/>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t>‹#›</a:t>
            </a:fld>
            <a:endParaRPr lang="en-US" dirty="0">
              <a:solidFill>
                <a:prstClr val="black">
                  <a:lumMod val="95000"/>
                  <a:lumOff val="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70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1049709"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710"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711" name="Date Placeholder 4"/>
          <p:cNvSpPr>
            <a:spLocks noGrp="1"/>
          </p:cNvSpPr>
          <p:nvPr>
            <p:ph type="dt" sz="half" idx="10"/>
          </p:nvPr>
        </p:nvSpPr>
        <p:spPr/>
        <p:txBody>
          <a:bodyPr/>
          <a:lstStyle/>
          <a:p>
            <a:fld id="{05C68B11-C5A8-448C-8CE9-B1A273C79CFC}" type="datetimeFigureOut">
              <a:rPr lang="en-US" smtClean="0">
                <a:solidFill>
                  <a:prstClr val="black">
                    <a:lumMod val="95000"/>
                    <a:lumOff val="5000"/>
                  </a:prstClr>
                </a:solidFill>
              </a:rPr>
              <a:t>11/17/2016</a:t>
            </a:fld>
            <a:endParaRPr lang="en-US" dirty="0">
              <a:solidFill>
                <a:prstClr val="black">
                  <a:lumMod val="95000"/>
                  <a:lumOff val="5000"/>
                </a:prstClr>
              </a:solidFill>
            </a:endParaRPr>
          </a:p>
        </p:txBody>
      </p:sp>
      <p:sp>
        <p:nvSpPr>
          <p:cNvPr id="1049712"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1049713"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t>‹#›</a:t>
            </a:fld>
            <a:endParaRPr lang="en-US" dirty="0">
              <a:solidFill>
                <a:prstClr val="black">
                  <a:lumMod val="95000"/>
                  <a:lumOff val="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267" name="Group 6"/>
          <p:cNvGrpSpPr/>
          <p:nvPr/>
        </p:nvGrpSpPr>
        <p:grpSpPr>
          <a:xfrm>
            <a:off x="0" y="0"/>
            <a:ext cx="12192000" cy="6858000"/>
            <a:chOff x="0" y="0"/>
            <a:chExt cx="12192000" cy="6858000"/>
          </a:xfrm>
        </p:grpSpPr>
        <p:sp>
          <p:nvSpPr>
            <p:cNvPr id="1049574"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9575" name="Oval 13"/>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576" name="Oval 14"/>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577" name="Oval 15"/>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578" name="Oval 17"/>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579" name="Oval 18"/>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580"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49581"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04958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49583"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1049584"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585"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586" name="Footer Placeholder 4"/>
          <p:cNvSpPr>
            <a:spLocks noGrp="1"/>
          </p:cNvSpPr>
          <p:nvPr>
            <p:ph type="ftr" sz="quarter" idx="11"/>
          </p:nvPr>
        </p:nvSpPr>
        <p:spPr/>
        <p:txBody>
          <a:bodyPr/>
          <a:lstStyle/>
          <a:p>
            <a:endParaRPr lang="en-IN"/>
          </a:p>
        </p:txBody>
      </p:sp>
      <p:sp>
        <p:nvSpPr>
          <p:cNvPr id="1049587"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9588"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4970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104970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4970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9705" name="Date Placeholder 4"/>
          <p:cNvSpPr>
            <a:spLocks noGrp="1"/>
          </p:cNvSpPr>
          <p:nvPr>
            <p:ph type="dt" sz="half" idx="10"/>
          </p:nvPr>
        </p:nvSpPr>
        <p:spPr/>
        <p:txBody>
          <a:bodyPr/>
          <a:lstStyle/>
          <a:p>
            <a:fld id="{C7616CA0-919D-4A49-9C8A-62FDFB3A5183}" type="datetimeFigureOut">
              <a:rPr lang="en-US" smtClean="0">
                <a:solidFill>
                  <a:prstClr val="black">
                    <a:lumMod val="95000"/>
                    <a:lumOff val="5000"/>
                  </a:prstClr>
                </a:solidFill>
              </a:rPr>
              <a:t>11/17/2016</a:t>
            </a:fld>
            <a:endParaRPr lang="en-US" dirty="0">
              <a:solidFill>
                <a:prstClr val="black">
                  <a:lumMod val="95000"/>
                  <a:lumOff val="5000"/>
                </a:prstClr>
              </a:solidFill>
            </a:endParaRPr>
          </a:p>
        </p:txBody>
      </p:sp>
      <p:sp>
        <p:nvSpPr>
          <p:cNvPr id="104970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1049707" name="Slide Number Placeholder 6"/>
          <p:cNvSpPr>
            <a:spLocks noGrp="1"/>
          </p:cNvSpPr>
          <p:nvPr>
            <p:ph type="sldNum" sz="quarter" idx="12"/>
          </p:nvPr>
        </p:nvSpPr>
        <p:spPr/>
        <p:txBody>
          <a:bodyPr/>
          <a:lstStyle/>
          <a:p>
            <a:fld id="{867E5644-1E61-4311-A31E-84CB9C7AA8A9}" type="slidenum">
              <a:rPr lang="en-US" smtClean="0">
                <a:solidFill>
                  <a:prstClr val="black">
                    <a:lumMod val="95000"/>
                    <a:lumOff val="5000"/>
                  </a:prstClr>
                </a:solidFill>
              </a:rPr>
              <a:t>‹#›</a:t>
            </a:fld>
            <a:endParaRPr lang="en-US" dirty="0">
              <a:solidFill>
                <a:prstClr val="black">
                  <a:lumMod val="95000"/>
                  <a:lumOff val="5000"/>
                </a:prstClr>
              </a:solidFill>
            </a:endParaRPr>
          </a:p>
        </p:txBody>
      </p:sp>
      <p:cxnSp>
        <p:nvCxnSpPr>
          <p:cNvPr id="3145754" name="Straight Connector 8"/>
          <p:cNvCxnSpPr>
            <a:cxnSpLocks/>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718" name="Title 1"/>
          <p:cNvSpPr>
            <a:spLocks noGrp="1"/>
          </p:cNvSpPr>
          <p:nvPr>
            <p:ph type="title"/>
          </p:nvPr>
        </p:nvSpPr>
        <p:spPr/>
        <p:txBody>
          <a:bodyPr/>
          <a:lstStyle/>
          <a:p>
            <a:r>
              <a:rPr lang="en-US" smtClean="0"/>
              <a:t>Click to edit Master title style</a:t>
            </a:r>
            <a:endParaRPr lang="en-US" dirty="0"/>
          </a:p>
        </p:txBody>
      </p:sp>
      <p:sp>
        <p:nvSpPr>
          <p:cNvPr id="1049719"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720" name="Date Placeholder 3"/>
          <p:cNvSpPr>
            <a:spLocks noGrp="1"/>
          </p:cNvSpPr>
          <p:nvPr>
            <p:ph type="dt" sz="half" idx="10"/>
          </p:nvPr>
        </p:nvSpPr>
        <p:spPr/>
        <p:txBody>
          <a:bodyPr/>
          <a:lstStyle/>
          <a:p>
            <a:fld id="{4CD73815-2707-4475-8F1A-B873CB631BB4}" type="datetimeFigureOut">
              <a:rPr lang="en-US" smtClean="0">
                <a:solidFill>
                  <a:prstClr val="black">
                    <a:lumMod val="95000"/>
                    <a:lumOff val="5000"/>
                  </a:prstClr>
                </a:solidFill>
              </a:rPr>
              <a:t>11/17/2016</a:t>
            </a:fld>
            <a:endParaRPr lang="en-US" dirty="0">
              <a:solidFill>
                <a:prstClr val="black">
                  <a:lumMod val="95000"/>
                  <a:lumOff val="5000"/>
                </a:prstClr>
              </a:solidFill>
            </a:endParaRPr>
          </a:p>
        </p:txBody>
      </p:sp>
      <p:sp>
        <p:nvSpPr>
          <p:cNvPr id="1049721"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1049722"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t>‹#›</a:t>
            </a:fld>
            <a:endParaRPr lang="en-US" dirty="0">
              <a:solidFill>
                <a:prstClr val="black">
                  <a:lumMod val="95000"/>
                  <a:lumOff val="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49745"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1049746"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747" name="Date Placeholder 3"/>
          <p:cNvSpPr>
            <a:spLocks noGrp="1"/>
          </p:cNvSpPr>
          <p:nvPr>
            <p:ph type="dt" sz="half" idx="10"/>
          </p:nvPr>
        </p:nvSpPr>
        <p:spPr/>
        <p:txBody>
          <a:bodyPr/>
          <a:lstStyle/>
          <a:p>
            <a:fld id="{2A4AFB99-0EAB-4182-AFF8-E214C82A68F6}" type="datetimeFigureOut">
              <a:rPr lang="en-US" smtClean="0">
                <a:solidFill>
                  <a:prstClr val="black">
                    <a:lumMod val="95000"/>
                    <a:lumOff val="5000"/>
                  </a:prstClr>
                </a:solidFill>
              </a:rPr>
              <a:t>11/17/2016</a:t>
            </a:fld>
            <a:endParaRPr lang="en-US" dirty="0">
              <a:solidFill>
                <a:prstClr val="black">
                  <a:lumMod val="95000"/>
                  <a:lumOff val="5000"/>
                </a:prstClr>
              </a:solidFill>
            </a:endParaRPr>
          </a:p>
        </p:txBody>
      </p:sp>
      <p:sp>
        <p:nvSpPr>
          <p:cNvPr id="1049748"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1049749"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t>‹#›</a:t>
            </a:fld>
            <a:endParaRPr lang="en-US" dirty="0">
              <a:solidFill>
                <a:prstClr val="black">
                  <a:lumMod val="95000"/>
                  <a:lumOff val="5000"/>
                </a:prstClr>
              </a:solidFill>
            </a:endParaRPr>
          </a:p>
        </p:txBody>
      </p:sp>
      <p:cxnSp>
        <p:nvCxnSpPr>
          <p:cNvPr id="3145755" name="Straight Connector 6"/>
          <p:cNvCxnSpPr>
            <a:cxnSpLocks/>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243"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1049244"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49245" name="Date Placeholder 3"/>
          <p:cNvSpPr>
            <a:spLocks noGrp="1"/>
          </p:cNvSpPr>
          <p:nvPr>
            <p:ph type="dt" sz="half" idx="10"/>
          </p:nvPr>
        </p:nvSpPr>
        <p:spPr/>
        <p:txBody>
          <a:bodyPr/>
          <a:lstStyle/>
          <a:p>
            <a:fld id="{6AD6EE87-EBD5-4F12-A48A-63ACA297AC8F}" type="datetimeFigureOut">
              <a:rPr lang="en-US" smtClean="0">
                <a:solidFill>
                  <a:prstClr val="white">
                    <a:tint val="75000"/>
                    <a:alpha val="60000"/>
                  </a:prstClr>
                </a:solidFill>
              </a:rPr>
              <a:t>11/17/2016</a:t>
            </a:fld>
            <a:endParaRPr lang="en-US" dirty="0">
              <a:solidFill>
                <a:prstClr val="white">
                  <a:tint val="75000"/>
                  <a:alpha val="60000"/>
                </a:prstClr>
              </a:solidFill>
            </a:endParaRPr>
          </a:p>
        </p:txBody>
      </p:sp>
      <p:sp>
        <p:nvSpPr>
          <p:cNvPr id="1049246"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1049247"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t>‹#›</a:t>
            </a:fld>
            <a:endParaRPr lang="en-US" dirty="0">
              <a:solidFill>
                <a:prstClr val="white">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033" name="Title 1"/>
          <p:cNvSpPr>
            <a:spLocks noGrp="1"/>
          </p:cNvSpPr>
          <p:nvPr>
            <p:ph type="title"/>
          </p:nvPr>
        </p:nvSpPr>
        <p:spPr/>
        <p:txBody>
          <a:bodyPr/>
          <a:lstStyle/>
          <a:p>
            <a:r>
              <a:rPr lang="en-US" smtClean="0"/>
              <a:t>Click to edit Master title style</a:t>
            </a:r>
            <a:endParaRPr lang="en-US" dirty="0"/>
          </a:p>
        </p:txBody>
      </p:sp>
      <p:sp>
        <p:nvSpPr>
          <p:cNvPr id="1049034"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035" name="Date Placeholder 3"/>
          <p:cNvSpPr>
            <a:spLocks noGrp="1"/>
          </p:cNvSpPr>
          <p:nvPr>
            <p:ph type="dt" sz="half" idx="10"/>
          </p:nvPr>
        </p:nvSpPr>
        <p:spPr/>
        <p:txBody>
          <a:bodyPr/>
          <a:lstStyle/>
          <a:p>
            <a:fld id="{A5D3794B-289A-4A80-97D7-111025398D45}" type="datetimeFigureOut">
              <a:rPr lang="en-US" smtClean="0">
                <a:solidFill>
                  <a:prstClr val="white">
                    <a:tint val="75000"/>
                    <a:alpha val="60000"/>
                  </a:prstClr>
                </a:solidFill>
              </a:rPr>
              <a:t>11/17/2016</a:t>
            </a:fld>
            <a:endParaRPr lang="en-US" dirty="0">
              <a:solidFill>
                <a:prstClr val="white">
                  <a:tint val="75000"/>
                  <a:alpha val="60000"/>
                </a:prstClr>
              </a:solidFill>
            </a:endParaRPr>
          </a:p>
        </p:txBody>
      </p:sp>
      <p:sp>
        <p:nvSpPr>
          <p:cNvPr id="1049036"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1049037"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t>‹#›</a:t>
            </a:fld>
            <a:endParaRPr lang="en-US" dirty="0">
              <a:solidFill>
                <a:prstClr val="white">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248"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1049249"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9250" name="Date Placeholder 3"/>
          <p:cNvSpPr>
            <a:spLocks noGrp="1"/>
          </p:cNvSpPr>
          <p:nvPr>
            <p:ph type="dt" sz="half" idx="10"/>
          </p:nvPr>
        </p:nvSpPr>
        <p:spPr/>
        <p:txBody>
          <a:bodyPr/>
          <a:lstStyle/>
          <a:p>
            <a:fld id="{5A61015F-7CC6-4D0A-9D87-873EA4C304CC}" type="datetimeFigureOut">
              <a:rPr lang="en-US" smtClean="0">
                <a:solidFill>
                  <a:prstClr val="white">
                    <a:tint val="75000"/>
                    <a:alpha val="60000"/>
                  </a:prstClr>
                </a:solidFill>
              </a:rPr>
              <a:t>11/17/2016</a:t>
            </a:fld>
            <a:endParaRPr lang="en-US" dirty="0">
              <a:solidFill>
                <a:prstClr val="white">
                  <a:tint val="75000"/>
                  <a:alpha val="60000"/>
                </a:prstClr>
              </a:solidFill>
            </a:endParaRPr>
          </a:p>
        </p:txBody>
      </p:sp>
      <p:sp>
        <p:nvSpPr>
          <p:cNvPr id="1049251"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1049252"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t>‹#›</a:t>
            </a:fld>
            <a:endParaRPr lang="en-US" dirty="0">
              <a:solidFill>
                <a:prstClr val="white">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237" name="Title 1"/>
          <p:cNvSpPr>
            <a:spLocks noGrp="1"/>
          </p:cNvSpPr>
          <p:nvPr>
            <p:ph type="title"/>
          </p:nvPr>
        </p:nvSpPr>
        <p:spPr/>
        <p:txBody>
          <a:bodyPr/>
          <a:lstStyle/>
          <a:p>
            <a:r>
              <a:rPr lang="en-US" smtClean="0"/>
              <a:t>Click to edit Master title style</a:t>
            </a:r>
            <a:endParaRPr lang="en-US" dirty="0"/>
          </a:p>
        </p:txBody>
      </p:sp>
      <p:sp>
        <p:nvSpPr>
          <p:cNvPr id="1049238"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239"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240" name="Date Placeholder 4"/>
          <p:cNvSpPr>
            <a:spLocks noGrp="1"/>
          </p:cNvSpPr>
          <p:nvPr>
            <p:ph type="dt" sz="half" idx="10"/>
          </p:nvPr>
        </p:nvSpPr>
        <p:spPr/>
        <p:txBody>
          <a:bodyPr/>
          <a:lstStyle/>
          <a:p>
            <a:fld id="{93C6A301-0538-44EC-B09D-202E1042A48B}" type="datetimeFigureOut">
              <a:rPr lang="en-US" smtClean="0">
                <a:solidFill>
                  <a:prstClr val="white">
                    <a:tint val="75000"/>
                    <a:alpha val="60000"/>
                  </a:prstClr>
                </a:solidFill>
              </a:rPr>
              <a:t>11/17/2016</a:t>
            </a:fld>
            <a:endParaRPr lang="en-US" dirty="0">
              <a:solidFill>
                <a:prstClr val="white">
                  <a:tint val="75000"/>
                  <a:alpha val="60000"/>
                </a:prstClr>
              </a:solidFill>
            </a:endParaRPr>
          </a:p>
        </p:txBody>
      </p:sp>
      <p:sp>
        <p:nvSpPr>
          <p:cNvPr id="1049241"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1049242" name="Slide Number Placeholder 6"/>
          <p:cNvSpPr>
            <a:spLocks noGrp="1"/>
          </p:cNvSpPr>
          <p:nvPr>
            <p:ph type="sldNum" sz="quarter" idx="12"/>
          </p:nvPr>
        </p:nvSpPr>
        <p:spPr/>
        <p:txBody>
          <a:bodyPr/>
          <a:lstStyle/>
          <a:p>
            <a:fld id="{4FAB73BC-B049-4115-A692-8D63A059BFB8}" type="slidenum">
              <a:rPr lang="en-US" smtClean="0">
                <a:solidFill>
                  <a:prstClr val="white">
                    <a:tint val="75000"/>
                  </a:prstClr>
                </a:solidFill>
              </a:rPr>
              <a:t>‹#›</a:t>
            </a:fld>
            <a:endParaRPr lang="en-US" dirty="0">
              <a:solidFill>
                <a:prstClr val="white">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216" name="Title 1"/>
          <p:cNvSpPr>
            <a:spLocks noGrp="1"/>
          </p:cNvSpPr>
          <p:nvPr>
            <p:ph type="title"/>
          </p:nvPr>
        </p:nvSpPr>
        <p:spPr/>
        <p:txBody>
          <a:bodyPr/>
          <a:lstStyle/>
          <a:p>
            <a:r>
              <a:rPr lang="en-US" smtClean="0"/>
              <a:t>Click to edit Master title style</a:t>
            </a:r>
            <a:endParaRPr lang="en-US" dirty="0"/>
          </a:p>
        </p:txBody>
      </p:sp>
      <p:sp>
        <p:nvSpPr>
          <p:cNvPr id="1049217"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218"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219"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220"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221" name="Date Placeholder 6"/>
          <p:cNvSpPr>
            <a:spLocks noGrp="1"/>
          </p:cNvSpPr>
          <p:nvPr>
            <p:ph type="dt" sz="half" idx="10"/>
          </p:nvPr>
        </p:nvSpPr>
        <p:spPr/>
        <p:txBody>
          <a:bodyPr/>
          <a:lstStyle/>
          <a:p>
            <a:fld id="{D789574A-8875-45EF-8EA2-3CAA0F7ABC4C}" type="datetimeFigureOut">
              <a:rPr lang="en-US" smtClean="0">
                <a:solidFill>
                  <a:prstClr val="white">
                    <a:tint val="75000"/>
                    <a:alpha val="60000"/>
                  </a:prstClr>
                </a:solidFill>
              </a:rPr>
              <a:t>11/17/2016</a:t>
            </a:fld>
            <a:endParaRPr lang="en-US" dirty="0">
              <a:solidFill>
                <a:prstClr val="white">
                  <a:tint val="75000"/>
                  <a:alpha val="60000"/>
                </a:prstClr>
              </a:solidFill>
            </a:endParaRPr>
          </a:p>
        </p:txBody>
      </p:sp>
      <p:sp>
        <p:nvSpPr>
          <p:cNvPr id="1049222"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1049223" name="Slide Number Placeholder 8"/>
          <p:cNvSpPr>
            <a:spLocks noGrp="1"/>
          </p:cNvSpPr>
          <p:nvPr>
            <p:ph type="sldNum" sz="quarter" idx="12"/>
          </p:nvPr>
        </p:nvSpPr>
        <p:spPr/>
        <p:txBody>
          <a:bodyPr/>
          <a:lstStyle/>
          <a:p>
            <a:fld id="{4FAB73BC-B049-4115-A692-8D63A059BFB8}" type="slidenum">
              <a:rPr lang="en-US" smtClean="0">
                <a:solidFill>
                  <a:prstClr val="white">
                    <a:tint val="75000"/>
                  </a:prstClr>
                </a:solidFill>
              </a:rPr>
              <a:t>‹#›</a:t>
            </a:fld>
            <a:endParaRPr lang="en-US" dirty="0">
              <a:solidFill>
                <a:prstClr val="white">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212" name="Title 1"/>
          <p:cNvSpPr>
            <a:spLocks noGrp="1"/>
          </p:cNvSpPr>
          <p:nvPr>
            <p:ph type="title"/>
          </p:nvPr>
        </p:nvSpPr>
        <p:spPr/>
        <p:txBody>
          <a:bodyPr/>
          <a:lstStyle/>
          <a:p>
            <a:r>
              <a:rPr lang="en-US" smtClean="0"/>
              <a:t>Click to edit Master title style</a:t>
            </a:r>
            <a:endParaRPr lang="en-US" dirty="0"/>
          </a:p>
        </p:txBody>
      </p:sp>
      <p:sp>
        <p:nvSpPr>
          <p:cNvPr id="1049213" name="Date Placeholder 2"/>
          <p:cNvSpPr>
            <a:spLocks noGrp="1"/>
          </p:cNvSpPr>
          <p:nvPr>
            <p:ph type="dt" sz="half" idx="10"/>
          </p:nvPr>
        </p:nvSpPr>
        <p:spPr/>
        <p:txBody>
          <a:bodyPr/>
          <a:lstStyle/>
          <a:p>
            <a:fld id="{67EF4D4C-5367-4C26-9E2B-D8088D7FCA81}" type="datetimeFigureOut">
              <a:rPr lang="en-US" smtClean="0">
                <a:solidFill>
                  <a:prstClr val="white">
                    <a:tint val="75000"/>
                    <a:alpha val="60000"/>
                  </a:prstClr>
                </a:solidFill>
              </a:rPr>
              <a:t>11/17/2016</a:t>
            </a:fld>
            <a:endParaRPr lang="en-US" dirty="0">
              <a:solidFill>
                <a:prstClr val="white">
                  <a:tint val="75000"/>
                  <a:alpha val="60000"/>
                </a:prstClr>
              </a:solidFill>
            </a:endParaRPr>
          </a:p>
        </p:txBody>
      </p:sp>
      <p:sp>
        <p:nvSpPr>
          <p:cNvPr id="1049214"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1049215" name="Slide Number Placeholder 4"/>
          <p:cNvSpPr>
            <a:spLocks noGrp="1"/>
          </p:cNvSpPr>
          <p:nvPr>
            <p:ph type="sldNum" sz="quarter" idx="12"/>
          </p:nvPr>
        </p:nvSpPr>
        <p:spPr/>
        <p:txBody>
          <a:bodyPr/>
          <a:lstStyle/>
          <a:p>
            <a:fld id="{4FAB73BC-B049-4115-A692-8D63A059BFB8}" type="slidenum">
              <a:rPr lang="en-US" smtClean="0">
                <a:solidFill>
                  <a:prstClr val="white">
                    <a:tint val="75000"/>
                  </a:prstClr>
                </a:solidFill>
              </a:rPr>
              <a:t>‹#›</a:t>
            </a:fld>
            <a:endParaRPr lang="en-US" dirty="0">
              <a:solidFill>
                <a:prstClr val="white">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9193" name="Date Placeholder 1"/>
          <p:cNvSpPr>
            <a:spLocks noGrp="1"/>
          </p:cNvSpPr>
          <p:nvPr>
            <p:ph type="dt" sz="half" idx="10"/>
          </p:nvPr>
        </p:nvSpPr>
        <p:spPr/>
        <p:txBody>
          <a:bodyPr/>
          <a:lstStyle/>
          <a:p>
            <a:fld id="{56E91E96-98B0-4413-9547-46F3504108EF}" type="datetimeFigureOut">
              <a:rPr lang="en-US" smtClean="0">
                <a:solidFill>
                  <a:prstClr val="white">
                    <a:tint val="75000"/>
                    <a:alpha val="60000"/>
                  </a:prstClr>
                </a:solidFill>
              </a:rPr>
              <a:t>11/17/2016</a:t>
            </a:fld>
            <a:endParaRPr lang="en-US" dirty="0">
              <a:solidFill>
                <a:prstClr val="white">
                  <a:tint val="75000"/>
                  <a:alpha val="60000"/>
                </a:prstClr>
              </a:solidFill>
            </a:endParaRPr>
          </a:p>
        </p:txBody>
      </p:sp>
      <p:sp>
        <p:nvSpPr>
          <p:cNvPr id="1049194"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1049195" name="Slide Number Placeholder 3"/>
          <p:cNvSpPr>
            <a:spLocks noGrp="1"/>
          </p:cNvSpPr>
          <p:nvPr>
            <p:ph type="sldNum" sz="quarter" idx="12"/>
          </p:nvPr>
        </p:nvSpPr>
        <p:spPr/>
        <p:txBody>
          <a:bodyPr/>
          <a:lstStyle/>
          <a:p>
            <a:fld id="{4FAB73BC-B049-4115-A692-8D63A059BFB8}" type="slidenum">
              <a:rPr lang="en-US" smtClean="0">
                <a:solidFill>
                  <a:prstClr val="white">
                    <a:tint val="75000"/>
                  </a:prstClr>
                </a:solidFill>
              </a:rPr>
              <a:t>‹#›</a:t>
            </a:fld>
            <a:endParaRPr lang="en-US" dirty="0">
              <a:solidFill>
                <a:prstClr val="white">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265" name="Group 2"/>
          <p:cNvGrpSpPr/>
          <p:nvPr/>
        </p:nvGrpSpPr>
        <p:grpSpPr>
          <a:xfrm>
            <a:off x="0" y="0"/>
            <a:ext cx="12192000" cy="6858000"/>
            <a:chOff x="0" y="0"/>
            <a:chExt cx="12192000" cy="6858000"/>
          </a:xfrm>
        </p:grpSpPr>
        <p:sp>
          <p:nvSpPr>
            <p:cNvPr id="1049556"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9557" name="Oval 19"/>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558" name="Oval 21"/>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559" name="Oval 22"/>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560" name="Oval 23"/>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561" name="Oval 24"/>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56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49563"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4956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49565"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049566"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049567"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049568"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569"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570"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571" name="Footer Placeholder 4"/>
          <p:cNvSpPr>
            <a:spLocks noGrp="1"/>
          </p:cNvSpPr>
          <p:nvPr>
            <p:ph type="ftr" sz="quarter" idx="11"/>
          </p:nvPr>
        </p:nvSpPr>
        <p:spPr/>
        <p:txBody>
          <a:bodyPr/>
          <a:lstStyle/>
          <a:p>
            <a:endParaRPr lang="en-IN"/>
          </a:p>
        </p:txBody>
      </p:sp>
      <p:sp>
        <p:nvSpPr>
          <p:cNvPr id="1049572"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9573"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206"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1049207"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208"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209" name="Date Placeholder 4"/>
          <p:cNvSpPr>
            <a:spLocks noGrp="1"/>
          </p:cNvSpPr>
          <p:nvPr>
            <p:ph type="dt" sz="half" idx="10"/>
          </p:nvPr>
        </p:nvSpPr>
        <p:spPr/>
        <p:txBody>
          <a:bodyPr/>
          <a:lstStyle/>
          <a:p>
            <a:fld id="{05C68B11-C5A8-448C-8CE9-B1A273C79CFC}" type="datetimeFigureOut">
              <a:rPr lang="en-US" smtClean="0">
                <a:solidFill>
                  <a:prstClr val="white">
                    <a:tint val="75000"/>
                    <a:alpha val="60000"/>
                  </a:prstClr>
                </a:solidFill>
              </a:rPr>
              <a:t>11/17/2016</a:t>
            </a:fld>
            <a:endParaRPr lang="en-US" dirty="0">
              <a:solidFill>
                <a:prstClr val="white">
                  <a:tint val="75000"/>
                  <a:alpha val="60000"/>
                </a:prstClr>
              </a:solidFill>
            </a:endParaRPr>
          </a:p>
        </p:txBody>
      </p:sp>
      <p:sp>
        <p:nvSpPr>
          <p:cNvPr id="1049210"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1049211" name="Slide Number Placeholder 6"/>
          <p:cNvSpPr>
            <a:spLocks noGrp="1"/>
          </p:cNvSpPr>
          <p:nvPr>
            <p:ph type="sldNum" sz="quarter" idx="12"/>
          </p:nvPr>
        </p:nvSpPr>
        <p:spPr/>
        <p:txBody>
          <a:bodyPr/>
          <a:lstStyle/>
          <a:p>
            <a:fld id="{4FAB73BC-B049-4115-A692-8D63A059BFB8}" type="slidenum">
              <a:rPr lang="en-US" smtClean="0">
                <a:solidFill>
                  <a:prstClr val="white">
                    <a:tint val="75000"/>
                  </a:prstClr>
                </a:solidFill>
              </a:rPr>
              <a:t>‹#›</a:t>
            </a:fld>
            <a:endParaRPr lang="en-US" dirty="0">
              <a:solidFill>
                <a:prstClr val="white">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153"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1049154"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9155"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156" name="Date Placeholder 4"/>
          <p:cNvSpPr>
            <a:spLocks noGrp="1"/>
          </p:cNvSpPr>
          <p:nvPr>
            <p:ph type="dt" sz="half" idx="10"/>
          </p:nvPr>
        </p:nvSpPr>
        <p:spPr/>
        <p:txBody>
          <a:bodyPr/>
          <a:lstStyle/>
          <a:p>
            <a:fld id="{C7616CA0-919D-4A49-9C8A-62FDFB3A5183}" type="datetimeFigureOut">
              <a:rPr lang="en-US" smtClean="0">
                <a:solidFill>
                  <a:prstClr val="white">
                    <a:tint val="75000"/>
                    <a:alpha val="60000"/>
                  </a:prstClr>
                </a:solidFill>
              </a:rPr>
              <a:t>11/17/2016</a:t>
            </a:fld>
            <a:endParaRPr lang="en-US" dirty="0">
              <a:solidFill>
                <a:prstClr val="white">
                  <a:tint val="75000"/>
                  <a:alpha val="60000"/>
                </a:prstClr>
              </a:solidFill>
            </a:endParaRPr>
          </a:p>
        </p:txBody>
      </p:sp>
      <p:sp>
        <p:nvSpPr>
          <p:cNvPr id="1049157"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1049158" name="Slide Number Placeholder 6"/>
          <p:cNvSpPr>
            <a:spLocks noGrp="1"/>
          </p:cNvSpPr>
          <p:nvPr>
            <p:ph type="sldNum" sz="quarter" idx="12"/>
          </p:nvPr>
        </p:nvSpPr>
        <p:spPr/>
        <p:txBody>
          <a:bodyPr/>
          <a:lstStyle/>
          <a:p>
            <a:fld id="{867E5644-1E61-4311-A31E-84CB9C7AA8A9}" type="slidenum">
              <a:rPr lang="en-US" smtClean="0">
                <a:solidFill>
                  <a:prstClr val="white">
                    <a:tint val="75000"/>
                  </a:prstClr>
                </a:solidFill>
              </a:rPr>
              <a:t>‹#›</a:t>
            </a:fld>
            <a:endParaRPr lang="en-US" dirty="0">
              <a:solidFill>
                <a:prstClr val="white">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049187"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1049188"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9189"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190" name="Date Placeholder 4"/>
          <p:cNvSpPr>
            <a:spLocks noGrp="1"/>
          </p:cNvSpPr>
          <p:nvPr>
            <p:ph type="dt" sz="half" idx="10"/>
          </p:nvPr>
        </p:nvSpPr>
        <p:spPr/>
        <p:txBody>
          <a:bodyPr/>
          <a:lstStyle/>
          <a:p>
            <a:fld id="{90298CD5-6C1E-4009-B41F-6DF62E31D3BE}" type="datetimeFigureOut">
              <a:rPr lang="en-US" smtClean="0">
                <a:solidFill>
                  <a:prstClr val="white">
                    <a:tint val="75000"/>
                    <a:alpha val="60000"/>
                  </a:prstClr>
                </a:solidFill>
              </a:rPr>
              <a:t>11/17/2016</a:t>
            </a:fld>
            <a:endParaRPr lang="en-US" dirty="0">
              <a:solidFill>
                <a:prstClr val="white">
                  <a:tint val="75000"/>
                  <a:alpha val="60000"/>
                </a:prstClr>
              </a:solidFill>
            </a:endParaRPr>
          </a:p>
        </p:txBody>
      </p:sp>
      <p:sp>
        <p:nvSpPr>
          <p:cNvPr id="1049191"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1049192" name="Slide Number Placeholder 6"/>
          <p:cNvSpPr>
            <a:spLocks noGrp="1"/>
          </p:cNvSpPr>
          <p:nvPr>
            <p:ph type="sldNum" sz="quarter" idx="12"/>
          </p:nvPr>
        </p:nvSpPr>
        <p:spPr/>
        <p:txBody>
          <a:bodyPr/>
          <a:lstStyle/>
          <a:p>
            <a:fld id="{4FAB73BC-B049-4115-A692-8D63A059BFB8}" type="slidenum">
              <a:rPr lang="en-US" smtClean="0">
                <a:solidFill>
                  <a:prstClr val="white">
                    <a:tint val="75000"/>
                  </a:prstClr>
                </a:solidFill>
              </a:rPr>
              <a:t>‹#›</a:t>
            </a:fld>
            <a:endParaRPr lang="en-US" dirty="0">
              <a:solidFill>
                <a:prstClr val="white">
                  <a:tint val="75000"/>
                </a:prst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9169"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1049170"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171" name="Date Placeholder 3"/>
          <p:cNvSpPr>
            <a:spLocks noGrp="1"/>
          </p:cNvSpPr>
          <p:nvPr>
            <p:ph type="dt" sz="half" idx="10"/>
          </p:nvPr>
        </p:nvSpPr>
        <p:spPr/>
        <p:txBody>
          <a:bodyPr/>
          <a:lstStyle/>
          <a:p>
            <a:fld id="{90298CD5-6C1E-4009-B41F-6DF62E31D3BE}" type="datetimeFigureOut">
              <a:rPr lang="en-US" smtClean="0">
                <a:solidFill>
                  <a:prstClr val="white">
                    <a:tint val="75000"/>
                    <a:alpha val="60000"/>
                  </a:prstClr>
                </a:solidFill>
              </a:rPr>
              <a:t>11/17/2016</a:t>
            </a:fld>
            <a:endParaRPr lang="en-US" dirty="0">
              <a:solidFill>
                <a:prstClr val="white">
                  <a:tint val="75000"/>
                  <a:alpha val="60000"/>
                </a:prstClr>
              </a:solidFill>
            </a:endParaRPr>
          </a:p>
        </p:txBody>
      </p:sp>
      <p:sp>
        <p:nvSpPr>
          <p:cNvPr id="1049172"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1049173"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t>‹#›</a:t>
            </a:fld>
            <a:endParaRPr lang="en-US" dirty="0">
              <a:solidFill>
                <a:prstClr val="white">
                  <a:tint val="75000"/>
                </a:prst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9174"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049175"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49176"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177" name="Date Placeholder 3"/>
          <p:cNvSpPr>
            <a:spLocks noGrp="1"/>
          </p:cNvSpPr>
          <p:nvPr>
            <p:ph type="dt" sz="half" idx="10"/>
          </p:nvPr>
        </p:nvSpPr>
        <p:spPr/>
        <p:txBody>
          <a:bodyPr/>
          <a:lstStyle/>
          <a:p>
            <a:fld id="{90298CD5-6C1E-4009-B41F-6DF62E31D3BE}" type="datetimeFigureOut">
              <a:rPr lang="en-US" smtClean="0">
                <a:solidFill>
                  <a:prstClr val="white">
                    <a:tint val="75000"/>
                    <a:alpha val="60000"/>
                  </a:prstClr>
                </a:solidFill>
              </a:rPr>
              <a:t>11/17/2016</a:t>
            </a:fld>
            <a:endParaRPr lang="en-US" dirty="0">
              <a:solidFill>
                <a:prstClr val="white">
                  <a:tint val="75000"/>
                  <a:alpha val="60000"/>
                </a:prstClr>
              </a:solidFill>
            </a:endParaRPr>
          </a:p>
        </p:txBody>
      </p:sp>
      <p:sp>
        <p:nvSpPr>
          <p:cNvPr id="1049178"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1049179"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t>‹#›</a:t>
            </a:fld>
            <a:endParaRPr lang="en-US" dirty="0">
              <a:solidFill>
                <a:prstClr val="white">
                  <a:tint val="75000"/>
                </a:prstClr>
              </a:solidFill>
            </a:endParaRPr>
          </a:p>
        </p:txBody>
      </p:sp>
      <p:sp>
        <p:nvSpPr>
          <p:cNvPr id="1049180"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049181"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9196"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1049197"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9198" name="Date Placeholder 3"/>
          <p:cNvSpPr>
            <a:spLocks noGrp="1"/>
          </p:cNvSpPr>
          <p:nvPr>
            <p:ph type="dt" sz="half" idx="10"/>
          </p:nvPr>
        </p:nvSpPr>
        <p:spPr/>
        <p:txBody>
          <a:bodyPr/>
          <a:lstStyle/>
          <a:p>
            <a:fld id="{90298CD5-6C1E-4009-B41F-6DF62E31D3BE}" type="datetimeFigureOut">
              <a:rPr lang="en-US" smtClean="0">
                <a:solidFill>
                  <a:prstClr val="white">
                    <a:tint val="75000"/>
                    <a:alpha val="60000"/>
                  </a:prstClr>
                </a:solidFill>
              </a:rPr>
              <a:t>11/17/2016</a:t>
            </a:fld>
            <a:endParaRPr lang="en-US" dirty="0">
              <a:solidFill>
                <a:prstClr val="white">
                  <a:tint val="75000"/>
                  <a:alpha val="60000"/>
                </a:prstClr>
              </a:solidFill>
            </a:endParaRPr>
          </a:p>
        </p:txBody>
      </p:sp>
      <p:sp>
        <p:nvSpPr>
          <p:cNvPr id="1049199"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1049200"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t>‹#›</a:t>
            </a:fld>
            <a:endParaRPr lang="en-US" dirty="0">
              <a:solidFill>
                <a:prstClr val="white">
                  <a:tint val="75000"/>
                </a:prst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049159"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1049160"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161"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162"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163"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16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165"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3145742" name="Straight Connector 16"/>
          <p:cNvCxnSpPr>
            <a:cxnSpLocks/>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43" name="Straight Connector 17"/>
          <p:cNvCxnSpPr>
            <a:cxnSpLocks/>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9166" name="Date Placeholder 3"/>
          <p:cNvSpPr>
            <a:spLocks noGrp="1"/>
          </p:cNvSpPr>
          <p:nvPr>
            <p:ph type="dt" sz="half" idx="10"/>
          </p:nvPr>
        </p:nvSpPr>
        <p:spPr/>
        <p:txBody>
          <a:bodyPr/>
          <a:lstStyle/>
          <a:p>
            <a:fld id="{90298CD5-6C1E-4009-B41F-6DF62E31D3BE}" type="datetimeFigureOut">
              <a:rPr lang="en-US" smtClean="0">
                <a:solidFill>
                  <a:prstClr val="white">
                    <a:tint val="75000"/>
                    <a:alpha val="60000"/>
                  </a:prstClr>
                </a:solidFill>
              </a:rPr>
              <a:t>11/17/2016</a:t>
            </a:fld>
            <a:endParaRPr lang="en-US" dirty="0">
              <a:solidFill>
                <a:prstClr val="white">
                  <a:tint val="75000"/>
                  <a:alpha val="60000"/>
                </a:prstClr>
              </a:solidFill>
            </a:endParaRPr>
          </a:p>
        </p:txBody>
      </p:sp>
      <p:sp>
        <p:nvSpPr>
          <p:cNvPr id="1049167"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1049168"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t>‹#›</a:t>
            </a:fld>
            <a:endParaRPr lang="en-US" dirty="0">
              <a:solidFill>
                <a:prstClr val="white">
                  <a:tint val="75000"/>
                </a:prst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1049224"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1049225"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226"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9227"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228"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229"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9230"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231"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232"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9233"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3145744" name="Straight Connector 18"/>
          <p:cNvCxnSpPr>
            <a:cxnSpLocks/>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45" name="Straight Connector 19"/>
          <p:cNvCxnSpPr>
            <a:cxnSpLocks/>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9234" name="Date Placeholder 3"/>
          <p:cNvSpPr>
            <a:spLocks noGrp="1"/>
          </p:cNvSpPr>
          <p:nvPr>
            <p:ph type="dt" sz="half" idx="10"/>
          </p:nvPr>
        </p:nvSpPr>
        <p:spPr/>
        <p:txBody>
          <a:bodyPr/>
          <a:lstStyle/>
          <a:p>
            <a:fld id="{90298CD5-6C1E-4009-B41F-6DF62E31D3BE}" type="datetimeFigureOut">
              <a:rPr lang="en-US" smtClean="0">
                <a:solidFill>
                  <a:prstClr val="white">
                    <a:tint val="75000"/>
                    <a:alpha val="60000"/>
                  </a:prstClr>
                </a:solidFill>
              </a:rPr>
              <a:t>11/17/2016</a:t>
            </a:fld>
            <a:endParaRPr lang="en-US" dirty="0">
              <a:solidFill>
                <a:prstClr val="white">
                  <a:tint val="75000"/>
                  <a:alpha val="60000"/>
                </a:prstClr>
              </a:solidFill>
            </a:endParaRPr>
          </a:p>
        </p:txBody>
      </p:sp>
      <p:sp>
        <p:nvSpPr>
          <p:cNvPr id="104923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104923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t>‹#›</a:t>
            </a:fld>
            <a:endParaRPr lang="en-US" dirty="0">
              <a:solidFill>
                <a:prstClr val="white">
                  <a:tint val="75000"/>
                </a:prst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201" name="Title 1"/>
          <p:cNvSpPr>
            <a:spLocks noGrp="1"/>
          </p:cNvSpPr>
          <p:nvPr>
            <p:ph type="title"/>
          </p:nvPr>
        </p:nvSpPr>
        <p:spPr/>
        <p:txBody>
          <a:bodyPr/>
          <a:lstStyle/>
          <a:p>
            <a:r>
              <a:rPr lang="en-US" smtClean="0"/>
              <a:t>Click to edit Master title style</a:t>
            </a:r>
            <a:endParaRPr lang="en-US" dirty="0"/>
          </a:p>
        </p:txBody>
      </p:sp>
      <p:sp>
        <p:nvSpPr>
          <p:cNvPr id="1049202"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203" name="Date Placeholder 3"/>
          <p:cNvSpPr>
            <a:spLocks noGrp="1"/>
          </p:cNvSpPr>
          <p:nvPr>
            <p:ph type="dt" sz="half" idx="10"/>
          </p:nvPr>
        </p:nvSpPr>
        <p:spPr/>
        <p:txBody>
          <a:bodyPr/>
          <a:lstStyle/>
          <a:p>
            <a:fld id="{4CD73815-2707-4475-8F1A-B873CB631BB4}" type="datetimeFigureOut">
              <a:rPr lang="en-US" smtClean="0">
                <a:solidFill>
                  <a:prstClr val="white">
                    <a:tint val="75000"/>
                    <a:alpha val="60000"/>
                  </a:prstClr>
                </a:solidFill>
              </a:rPr>
              <a:t>11/17/2016</a:t>
            </a:fld>
            <a:endParaRPr lang="en-US" dirty="0">
              <a:solidFill>
                <a:prstClr val="white">
                  <a:tint val="75000"/>
                  <a:alpha val="60000"/>
                </a:prstClr>
              </a:solidFill>
            </a:endParaRPr>
          </a:p>
        </p:txBody>
      </p:sp>
      <p:sp>
        <p:nvSpPr>
          <p:cNvPr id="104920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1049205"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t>‹#›</a:t>
            </a:fld>
            <a:endParaRPr lang="en-US" dirty="0">
              <a:solidFill>
                <a:prstClr val="white">
                  <a:tint val="75000"/>
                </a:prstClr>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18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104918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184" name="Date Placeholder 3"/>
          <p:cNvSpPr>
            <a:spLocks noGrp="1"/>
          </p:cNvSpPr>
          <p:nvPr>
            <p:ph type="dt" sz="half" idx="10"/>
          </p:nvPr>
        </p:nvSpPr>
        <p:spPr/>
        <p:txBody>
          <a:bodyPr/>
          <a:lstStyle/>
          <a:p>
            <a:fld id="{2A4AFB99-0EAB-4182-AFF8-E214C82A68F6}" type="datetimeFigureOut">
              <a:rPr lang="en-US" smtClean="0">
                <a:solidFill>
                  <a:prstClr val="white">
                    <a:tint val="75000"/>
                    <a:alpha val="60000"/>
                  </a:prstClr>
                </a:solidFill>
              </a:rPr>
              <a:t>11/17/2016</a:t>
            </a:fld>
            <a:endParaRPr lang="en-US" dirty="0">
              <a:solidFill>
                <a:prstClr val="white">
                  <a:tint val="75000"/>
                  <a:alpha val="60000"/>
                </a:prstClr>
              </a:solidFill>
            </a:endParaRPr>
          </a:p>
        </p:txBody>
      </p:sp>
      <p:sp>
        <p:nvSpPr>
          <p:cNvPr id="104918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104918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t>‹#›</a:t>
            </a:fld>
            <a:endParaRPr lang="en-US" dirty="0">
              <a:solidFill>
                <a:prstClr val="white">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270" name="Group 8"/>
          <p:cNvGrpSpPr/>
          <p:nvPr/>
        </p:nvGrpSpPr>
        <p:grpSpPr>
          <a:xfrm>
            <a:off x="0" y="0"/>
            <a:ext cx="12192000" cy="6858000"/>
            <a:chOff x="0" y="0"/>
            <a:chExt cx="12192000" cy="6858000"/>
          </a:xfrm>
        </p:grpSpPr>
        <p:sp>
          <p:nvSpPr>
            <p:cNvPr id="1049593"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9594" name="Oval 14"/>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595" name="Oval 15"/>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596" name="Oval 16"/>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597" name="Oval 17"/>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598" name="Oval 18"/>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599"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49600"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4960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4960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104960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9604"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605" name="Footer Placeholder 4"/>
          <p:cNvSpPr>
            <a:spLocks noGrp="1"/>
          </p:cNvSpPr>
          <p:nvPr>
            <p:ph type="ftr" sz="quarter" idx="11"/>
          </p:nvPr>
        </p:nvSpPr>
        <p:spPr/>
        <p:txBody>
          <a:bodyPr/>
          <a:lstStyle/>
          <a:p>
            <a:endParaRPr lang="en-IN"/>
          </a:p>
        </p:txBody>
      </p:sp>
      <p:sp>
        <p:nvSpPr>
          <p:cNvPr id="1049606"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9607"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049466"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49467"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1049468"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049469"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C1B5939-E69C-49C5-B135-DAE31A3B38DF}" type="datetimeFigureOut">
              <a:rPr lang="en-IN" smtClean="0"/>
              <a:t>17-11-2016</a:t>
            </a:fld>
            <a:endParaRPr lang="en-IN"/>
          </a:p>
        </p:txBody>
      </p:sp>
      <p:sp>
        <p:nvSpPr>
          <p:cNvPr id="1049470"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IN"/>
          </a:p>
        </p:txBody>
      </p:sp>
      <p:sp>
        <p:nvSpPr>
          <p:cNvPr id="1049471"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970118B-A862-44F1-BC2F-76DFC56D1ECA}" type="slidenum">
              <a:rPr lang="en-IN" smtClean="0"/>
              <a:t>‹#›</a:t>
            </a:fld>
            <a:endParaRPr lang="en-IN"/>
          </a:p>
        </p:txBody>
      </p:sp>
      <p:sp>
        <p:nvSpPr>
          <p:cNvPr id="1049472"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090" name="Title 1"/>
          <p:cNvSpPr>
            <a:spLocks noGrp="1"/>
          </p:cNvSpPr>
          <p:nvPr>
            <p:ph type="title"/>
          </p:nvPr>
        </p:nvSpPr>
        <p:spPr/>
        <p:txBody>
          <a:bodyPr/>
          <a:lstStyle/>
          <a:p>
            <a:r>
              <a:rPr lang="en-US" smtClean="0"/>
              <a:t>Click to edit Master title style</a:t>
            </a:r>
            <a:endParaRPr lang="en-US" dirty="0"/>
          </a:p>
        </p:txBody>
      </p:sp>
      <p:sp>
        <p:nvSpPr>
          <p:cNvPr id="1049091"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092"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093" name="Footer Placeholder 4"/>
          <p:cNvSpPr>
            <a:spLocks noGrp="1"/>
          </p:cNvSpPr>
          <p:nvPr>
            <p:ph type="ftr" sz="quarter" idx="11"/>
          </p:nvPr>
        </p:nvSpPr>
        <p:spPr/>
        <p:txBody>
          <a:bodyPr/>
          <a:lstStyle/>
          <a:p>
            <a:endParaRPr lang="en-IN"/>
          </a:p>
        </p:txBody>
      </p:sp>
      <p:sp>
        <p:nvSpPr>
          <p:cNvPr id="1049094"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049507"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1049508"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49509"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C1B5939-E69C-49C5-B135-DAE31A3B38DF}" type="datetimeFigureOut">
              <a:rPr lang="en-IN" smtClean="0"/>
              <a:t>17-11-2016</a:t>
            </a:fld>
            <a:endParaRPr lang="en-IN"/>
          </a:p>
        </p:txBody>
      </p:sp>
      <p:sp>
        <p:nvSpPr>
          <p:cNvPr id="1049510"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IN"/>
          </a:p>
        </p:txBody>
      </p:sp>
      <p:sp>
        <p:nvSpPr>
          <p:cNvPr id="1049511"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970118B-A862-44F1-BC2F-76DFC56D1ECA}" type="slidenum">
              <a:rPr lang="en-IN" smtClean="0"/>
              <a:t>‹#›</a:t>
            </a:fld>
            <a:endParaRPr lang="en-IN"/>
          </a:p>
        </p:txBody>
      </p:sp>
      <p:grpSp>
        <p:nvGrpSpPr>
          <p:cNvPr id="258" name="Group 6"/>
          <p:cNvGrpSpPr/>
          <p:nvPr/>
        </p:nvGrpSpPr>
        <p:grpSpPr>
          <a:xfrm>
            <a:off x="0" y="0"/>
            <a:ext cx="2814638" cy="6858000"/>
            <a:chOff x="0" y="0"/>
            <a:chExt cx="2814638" cy="6858000"/>
          </a:xfrm>
        </p:grpSpPr>
        <p:sp>
          <p:nvSpPr>
            <p:cNvPr id="1049512"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49513"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485" name="Title 1"/>
          <p:cNvSpPr>
            <a:spLocks noGrp="1"/>
          </p:cNvSpPr>
          <p:nvPr>
            <p:ph type="title"/>
          </p:nvPr>
        </p:nvSpPr>
        <p:spPr/>
        <p:txBody>
          <a:bodyPr/>
          <a:lstStyle/>
          <a:p>
            <a:r>
              <a:rPr lang="en-US" smtClean="0"/>
              <a:t>Click to edit Master title style</a:t>
            </a:r>
            <a:endParaRPr lang="en-US" dirty="0"/>
          </a:p>
        </p:txBody>
      </p:sp>
      <p:sp>
        <p:nvSpPr>
          <p:cNvPr id="1049486"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487"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488"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49489" name="Footer Placeholder 5"/>
          <p:cNvSpPr>
            <a:spLocks noGrp="1"/>
          </p:cNvSpPr>
          <p:nvPr>
            <p:ph type="ftr" sz="quarter" idx="11"/>
          </p:nvPr>
        </p:nvSpPr>
        <p:spPr/>
        <p:txBody>
          <a:bodyPr/>
          <a:lstStyle/>
          <a:p>
            <a:endParaRPr lang="en-IN"/>
          </a:p>
        </p:txBody>
      </p:sp>
      <p:sp>
        <p:nvSpPr>
          <p:cNvPr id="1049490"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491"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1049492"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493"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494"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495"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496" name="Date Placeholder 6"/>
          <p:cNvSpPr>
            <a:spLocks noGrp="1"/>
          </p:cNvSpPr>
          <p:nvPr>
            <p:ph type="dt" sz="half" idx="10"/>
          </p:nvPr>
        </p:nvSpPr>
        <p:spPr/>
        <p:txBody>
          <a:bodyPr/>
          <a:lstStyle/>
          <a:p>
            <a:fld id="{9C1B5939-E69C-49C5-B135-DAE31A3B38DF}" type="datetimeFigureOut">
              <a:rPr lang="en-IN" smtClean="0"/>
              <a:t>17-11-2016</a:t>
            </a:fld>
            <a:endParaRPr lang="en-IN"/>
          </a:p>
        </p:txBody>
      </p:sp>
      <p:sp>
        <p:nvSpPr>
          <p:cNvPr id="1049497" name="Footer Placeholder 7"/>
          <p:cNvSpPr>
            <a:spLocks noGrp="1"/>
          </p:cNvSpPr>
          <p:nvPr>
            <p:ph type="ftr" sz="quarter" idx="11"/>
          </p:nvPr>
        </p:nvSpPr>
        <p:spPr/>
        <p:txBody>
          <a:bodyPr/>
          <a:lstStyle/>
          <a:p>
            <a:endParaRPr lang="en-IN"/>
          </a:p>
        </p:txBody>
      </p:sp>
      <p:sp>
        <p:nvSpPr>
          <p:cNvPr id="1049498" name="Slide Number Placeholder 8"/>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473" name="Title 1"/>
          <p:cNvSpPr>
            <a:spLocks noGrp="1"/>
          </p:cNvSpPr>
          <p:nvPr>
            <p:ph type="title"/>
          </p:nvPr>
        </p:nvSpPr>
        <p:spPr/>
        <p:txBody>
          <a:bodyPr/>
          <a:lstStyle/>
          <a:p>
            <a:r>
              <a:rPr lang="en-US" smtClean="0"/>
              <a:t>Click to edit Master title style</a:t>
            </a:r>
            <a:endParaRPr lang="en-US" dirty="0"/>
          </a:p>
        </p:txBody>
      </p:sp>
      <p:sp>
        <p:nvSpPr>
          <p:cNvPr id="1049474" name="Date Placeholder 2"/>
          <p:cNvSpPr>
            <a:spLocks noGrp="1"/>
          </p:cNvSpPr>
          <p:nvPr>
            <p:ph type="dt" sz="half" idx="10"/>
          </p:nvPr>
        </p:nvSpPr>
        <p:spPr/>
        <p:txBody>
          <a:bodyPr/>
          <a:lstStyle/>
          <a:p>
            <a:fld id="{9C1B5939-E69C-49C5-B135-DAE31A3B38DF}" type="datetimeFigureOut">
              <a:rPr lang="en-IN" smtClean="0"/>
              <a:t>17-11-2016</a:t>
            </a:fld>
            <a:endParaRPr lang="en-IN"/>
          </a:p>
        </p:txBody>
      </p:sp>
      <p:sp>
        <p:nvSpPr>
          <p:cNvPr id="1049475" name="Footer Placeholder 3"/>
          <p:cNvSpPr>
            <a:spLocks noGrp="1"/>
          </p:cNvSpPr>
          <p:nvPr>
            <p:ph type="ftr" sz="quarter" idx="11"/>
          </p:nvPr>
        </p:nvSpPr>
        <p:spPr/>
        <p:txBody>
          <a:bodyPr/>
          <a:lstStyle/>
          <a:p>
            <a:endParaRPr lang="en-IN"/>
          </a:p>
        </p:txBody>
      </p:sp>
      <p:sp>
        <p:nvSpPr>
          <p:cNvPr id="1049476" name="Slide Number Placeholder 4"/>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9477" name="Date Placeholder 1"/>
          <p:cNvSpPr>
            <a:spLocks noGrp="1"/>
          </p:cNvSpPr>
          <p:nvPr>
            <p:ph type="dt" sz="half" idx="10"/>
          </p:nvPr>
        </p:nvSpPr>
        <p:spPr/>
        <p:txBody>
          <a:bodyPr/>
          <a:lstStyle/>
          <a:p>
            <a:fld id="{9C1B5939-E69C-49C5-B135-DAE31A3B38DF}" type="datetimeFigureOut">
              <a:rPr lang="en-IN" smtClean="0"/>
              <a:t>17-11-2016</a:t>
            </a:fld>
            <a:endParaRPr lang="en-IN"/>
          </a:p>
        </p:txBody>
      </p:sp>
      <p:sp>
        <p:nvSpPr>
          <p:cNvPr id="1049478" name="Footer Placeholder 2"/>
          <p:cNvSpPr>
            <a:spLocks noGrp="1"/>
          </p:cNvSpPr>
          <p:nvPr>
            <p:ph type="ftr" sz="quarter" idx="11"/>
          </p:nvPr>
        </p:nvSpPr>
        <p:spPr/>
        <p:txBody>
          <a:bodyPr/>
          <a:lstStyle/>
          <a:p>
            <a:endParaRPr lang="en-IN"/>
          </a:p>
        </p:txBody>
      </p:sp>
      <p:sp>
        <p:nvSpPr>
          <p:cNvPr id="1049479" name="Slide Number Placeholder 3"/>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49453"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049454"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1049455"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456"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9457" name="Date Placeholder 4"/>
          <p:cNvSpPr>
            <a:spLocks noGrp="1"/>
          </p:cNvSpPr>
          <p:nvPr>
            <p:ph type="dt" sz="half" idx="10"/>
          </p:nvPr>
        </p:nvSpPr>
        <p:spPr>
          <a:xfrm>
            <a:off x="765051" y="6375679"/>
            <a:ext cx="1233355" cy="348462"/>
          </a:xfrm>
        </p:spPr>
        <p:txBody>
          <a:bodyPr/>
          <a:lstStyle/>
          <a:p>
            <a:fld id="{9C1B5939-E69C-49C5-B135-DAE31A3B38DF}" type="datetimeFigureOut">
              <a:rPr lang="en-IN" smtClean="0"/>
              <a:t>17-11-2016</a:t>
            </a:fld>
            <a:endParaRPr lang="en-IN"/>
          </a:p>
        </p:txBody>
      </p:sp>
      <p:sp>
        <p:nvSpPr>
          <p:cNvPr id="1049458" name="Footer Placeholder 5"/>
          <p:cNvSpPr>
            <a:spLocks noGrp="1"/>
          </p:cNvSpPr>
          <p:nvPr>
            <p:ph type="ftr" sz="quarter" idx="11"/>
          </p:nvPr>
        </p:nvSpPr>
        <p:spPr>
          <a:xfrm>
            <a:off x="2103620" y="6375679"/>
            <a:ext cx="3482179" cy="345796"/>
          </a:xfrm>
        </p:spPr>
        <p:txBody>
          <a:bodyPr/>
          <a:lstStyle/>
          <a:p>
            <a:endParaRPr lang="en-IN"/>
          </a:p>
        </p:txBody>
      </p:sp>
      <p:sp>
        <p:nvSpPr>
          <p:cNvPr id="1049459" name="Slide Number Placeholder 6"/>
          <p:cNvSpPr>
            <a:spLocks noGrp="1"/>
          </p:cNvSpPr>
          <p:nvPr>
            <p:ph type="sldNum" sz="quarter" idx="12"/>
          </p:nvPr>
        </p:nvSpPr>
        <p:spPr>
          <a:xfrm>
            <a:off x="5691014" y="6375679"/>
            <a:ext cx="1232456" cy="345796"/>
          </a:xfrm>
        </p:spPr>
        <p:txBody>
          <a:bodyPr/>
          <a:lstStyle/>
          <a:p>
            <a:fld id="{4970118B-A862-44F1-BC2F-76DFC56D1ECA}" type="slidenum">
              <a:rPr lang="en-IN" smtClean="0"/>
              <a:t>‹#›</a:t>
            </a:fld>
            <a:endParaRPr lang="en-IN"/>
          </a:p>
        </p:txBody>
      </p:sp>
      <p:sp>
        <p:nvSpPr>
          <p:cNvPr id="1049460"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49499"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49500"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049501"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50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1049503"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9504" name="Date Placeholder 4"/>
          <p:cNvSpPr>
            <a:spLocks noGrp="1"/>
          </p:cNvSpPr>
          <p:nvPr>
            <p:ph type="dt" sz="half" idx="10"/>
          </p:nvPr>
        </p:nvSpPr>
        <p:spPr>
          <a:xfrm>
            <a:off x="765950" y="6375679"/>
            <a:ext cx="1232456" cy="348462"/>
          </a:xfrm>
        </p:spPr>
        <p:txBody>
          <a:bodyPr/>
          <a:lstStyle/>
          <a:p>
            <a:fld id="{9C1B5939-E69C-49C5-B135-DAE31A3B38DF}" type="datetimeFigureOut">
              <a:rPr lang="en-IN" smtClean="0"/>
              <a:t>17-11-2016</a:t>
            </a:fld>
            <a:endParaRPr lang="en-IN"/>
          </a:p>
        </p:txBody>
      </p:sp>
      <p:sp>
        <p:nvSpPr>
          <p:cNvPr id="1049505" name="Footer Placeholder 5"/>
          <p:cNvSpPr>
            <a:spLocks noGrp="1"/>
          </p:cNvSpPr>
          <p:nvPr>
            <p:ph type="ftr" sz="quarter" idx="11"/>
          </p:nvPr>
        </p:nvSpPr>
        <p:spPr>
          <a:xfrm>
            <a:off x="2103621" y="6375679"/>
            <a:ext cx="3482178" cy="345796"/>
          </a:xfrm>
        </p:spPr>
        <p:txBody>
          <a:bodyPr/>
          <a:lstStyle/>
          <a:p>
            <a:endParaRPr lang="en-IN"/>
          </a:p>
        </p:txBody>
      </p:sp>
      <p:sp>
        <p:nvSpPr>
          <p:cNvPr id="1049506" name="Slide Number Placeholder 6"/>
          <p:cNvSpPr>
            <a:spLocks noGrp="1"/>
          </p:cNvSpPr>
          <p:nvPr>
            <p:ph type="sldNum" sz="quarter" idx="12"/>
          </p:nvPr>
        </p:nvSpPr>
        <p:spPr>
          <a:xfrm>
            <a:off x="5687568" y="6375679"/>
            <a:ext cx="1234440" cy="345796"/>
          </a:xfrm>
        </p:spPr>
        <p:txBody>
          <a:bodyPr/>
          <a:lstStyle/>
          <a:p>
            <a:fld id="{4970118B-A862-44F1-BC2F-76DFC56D1ECA}" type="slidenum">
              <a:rPr lang="en-IN" smtClean="0"/>
              <a:t>‹#›</a:t>
            </a:fld>
            <a:endParaRPr lang="en-IN"/>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461" name="Title 1"/>
          <p:cNvSpPr>
            <a:spLocks noGrp="1"/>
          </p:cNvSpPr>
          <p:nvPr>
            <p:ph type="title"/>
          </p:nvPr>
        </p:nvSpPr>
        <p:spPr/>
        <p:txBody>
          <a:bodyPr/>
          <a:lstStyle/>
          <a:p>
            <a:r>
              <a:rPr lang="en-US" smtClean="0"/>
              <a:t>Click to edit Master title style</a:t>
            </a:r>
            <a:endParaRPr lang="en-US" dirty="0"/>
          </a:p>
        </p:txBody>
      </p:sp>
      <p:sp>
        <p:nvSpPr>
          <p:cNvPr id="1049462"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463"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464" name="Footer Placeholder 4"/>
          <p:cNvSpPr>
            <a:spLocks noGrp="1"/>
          </p:cNvSpPr>
          <p:nvPr>
            <p:ph type="ftr" sz="quarter" idx="11"/>
          </p:nvPr>
        </p:nvSpPr>
        <p:spPr/>
        <p:txBody>
          <a:bodyPr/>
          <a:lstStyle/>
          <a:p>
            <a:endParaRPr lang="en-IN"/>
          </a:p>
        </p:txBody>
      </p:sp>
      <p:sp>
        <p:nvSpPr>
          <p:cNvPr id="1049465"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049676"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1049677"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678"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679"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680"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681"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682"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3145752" name="Straight Connector 16"/>
          <p:cNvCxnSpPr>
            <a:cxnSpLocks/>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53" name="Straight Connector 17"/>
          <p:cNvCxnSpPr>
            <a:cxnSpLocks/>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049683" name="Date Placeholder 6"/>
          <p:cNvSpPr>
            <a:spLocks noGrp="1"/>
          </p:cNvSpPr>
          <p:nvPr>
            <p:ph type="dt" sz="half" idx="10"/>
          </p:nvPr>
        </p:nvSpPr>
        <p:spPr/>
        <p:txBody>
          <a:bodyPr/>
          <a:lstStyle/>
          <a:p>
            <a:fld id="{9C1B5939-E69C-49C5-B135-DAE31A3B38DF}" type="datetimeFigureOut">
              <a:rPr lang="en-IN" smtClean="0"/>
              <a:t>17-11-2016</a:t>
            </a:fld>
            <a:endParaRPr lang="en-IN"/>
          </a:p>
        </p:txBody>
      </p:sp>
      <p:sp>
        <p:nvSpPr>
          <p:cNvPr id="1049684" name="Footer Placeholder 7"/>
          <p:cNvSpPr>
            <a:spLocks noGrp="1"/>
          </p:cNvSpPr>
          <p:nvPr>
            <p:ph type="ftr" sz="quarter" idx="11"/>
          </p:nvPr>
        </p:nvSpPr>
        <p:spPr/>
        <p:txBody>
          <a:bodyPr/>
          <a:lstStyle/>
          <a:p>
            <a:endParaRPr lang="en-IN"/>
          </a:p>
        </p:txBody>
      </p:sp>
      <p:sp>
        <p:nvSpPr>
          <p:cNvPr id="1049685" name="Slide Number Placeholder 8"/>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480"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1049481"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482"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483" name="Footer Placeholder 4"/>
          <p:cNvSpPr>
            <a:spLocks noGrp="1"/>
          </p:cNvSpPr>
          <p:nvPr>
            <p:ph type="ftr" sz="quarter" idx="11"/>
          </p:nvPr>
        </p:nvSpPr>
        <p:spPr/>
        <p:txBody>
          <a:bodyPr/>
          <a:lstStyle/>
          <a:p>
            <a:endParaRPr lang="en-IN"/>
          </a:p>
        </p:txBody>
      </p:sp>
      <p:sp>
        <p:nvSpPr>
          <p:cNvPr id="1049484"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1049514"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1049515"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516"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9517"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518"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519"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9520"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521"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52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9523"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3145750" name="Straight Connector 42"/>
          <p:cNvCxnSpPr>
            <a:cxnSpLocks/>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51" name="Straight Connector 43"/>
          <p:cNvCxnSpPr>
            <a:cxnSpLocks/>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049524" name="Date Placeholder 6"/>
          <p:cNvSpPr>
            <a:spLocks noGrp="1"/>
          </p:cNvSpPr>
          <p:nvPr>
            <p:ph type="dt" sz="half" idx="10"/>
          </p:nvPr>
        </p:nvSpPr>
        <p:spPr/>
        <p:txBody>
          <a:bodyPr/>
          <a:lstStyle/>
          <a:p>
            <a:fld id="{9C1B5939-E69C-49C5-B135-DAE31A3B38DF}" type="datetimeFigureOut">
              <a:rPr lang="en-IN" smtClean="0"/>
              <a:t>17-11-2016</a:t>
            </a:fld>
            <a:endParaRPr lang="en-IN"/>
          </a:p>
        </p:txBody>
      </p:sp>
      <p:sp>
        <p:nvSpPr>
          <p:cNvPr id="1049525" name="Footer Placeholder 7"/>
          <p:cNvSpPr>
            <a:spLocks noGrp="1"/>
          </p:cNvSpPr>
          <p:nvPr>
            <p:ph type="ftr" sz="quarter" idx="11"/>
          </p:nvPr>
        </p:nvSpPr>
        <p:spPr>
          <a:xfrm>
            <a:off x="561111" y="6391838"/>
            <a:ext cx="3644282" cy="304801"/>
          </a:xfrm>
        </p:spPr>
        <p:txBody>
          <a:bodyPr/>
          <a:lstStyle/>
          <a:p>
            <a:endParaRPr lang="en-IN"/>
          </a:p>
        </p:txBody>
      </p:sp>
      <p:sp>
        <p:nvSpPr>
          <p:cNvPr id="1049526" name="Slide Number Placeholder 8"/>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551"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1049552"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553" name="Date Placeholder 3"/>
          <p:cNvSpPr>
            <a:spLocks noGrp="1"/>
          </p:cNvSpPr>
          <p:nvPr>
            <p:ph type="dt" sz="half" idx="10"/>
          </p:nvPr>
        </p:nvSpPr>
        <p:spPr>
          <a:xfrm>
            <a:off x="10695439" y="6391838"/>
            <a:ext cx="990599" cy="304799"/>
          </a:xfrm>
        </p:spPr>
        <p:txBody>
          <a:bodyPr/>
          <a:lstStyle/>
          <a:p>
            <a:fld id="{9C1B5939-E69C-49C5-B135-DAE31A3B38DF}" type="datetimeFigureOut">
              <a:rPr lang="en-IN" smtClean="0"/>
              <a:t>17-11-2016</a:t>
            </a:fld>
            <a:endParaRPr lang="en-IN"/>
          </a:p>
        </p:txBody>
      </p:sp>
      <p:sp>
        <p:nvSpPr>
          <p:cNvPr id="1049554" name="Footer Placeholder 4"/>
          <p:cNvSpPr>
            <a:spLocks noGrp="1"/>
          </p:cNvSpPr>
          <p:nvPr>
            <p:ph type="ftr" sz="quarter" idx="11"/>
          </p:nvPr>
        </p:nvSpPr>
        <p:spPr/>
        <p:txBody>
          <a:bodyPr/>
          <a:lstStyle/>
          <a:p>
            <a:endParaRPr lang="en-IN"/>
          </a:p>
        </p:txBody>
      </p:sp>
      <p:sp>
        <p:nvSpPr>
          <p:cNvPr id="1049555"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261" name="Group 8"/>
          <p:cNvGrpSpPr/>
          <p:nvPr/>
        </p:nvGrpSpPr>
        <p:grpSpPr>
          <a:xfrm>
            <a:off x="0" y="0"/>
            <a:ext cx="12192000" cy="6858000"/>
            <a:chOff x="0" y="0"/>
            <a:chExt cx="12192000" cy="6858000"/>
          </a:xfrm>
        </p:grpSpPr>
        <p:sp>
          <p:nvSpPr>
            <p:cNvPr id="1049527"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9528" name="Oval 14"/>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529" name="Oval 15"/>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530" name="Oval 17"/>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531" name="Oval 18"/>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532" name="Oval 19"/>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533"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49534"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49535"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4953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49537"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1049538"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539" name="Date Placeholder 3"/>
          <p:cNvSpPr>
            <a:spLocks noGrp="1"/>
          </p:cNvSpPr>
          <p:nvPr>
            <p:ph type="dt" sz="half" idx="10"/>
          </p:nvPr>
        </p:nvSpPr>
        <p:spPr>
          <a:xfrm>
            <a:off x="10653104" y="6391838"/>
            <a:ext cx="992135" cy="304799"/>
          </a:xfrm>
        </p:spPr>
        <p:txBody>
          <a:bodyPr/>
          <a:lstStyle/>
          <a:p>
            <a:fld id="{9C1B5939-E69C-49C5-B135-DAE31A3B38DF}" type="datetimeFigureOut">
              <a:rPr lang="en-IN" smtClean="0"/>
              <a:t>17-11-2016</a:t>
            </a:fld>
            <a:endParaRPr lang="en-IN"/>
          </a:p>
        </p:txBody>
      </p:sp>
      <p:sp>
        <p:nvSpPr>
          <p:cNvPr id="1049540" name="Footer Placeholder 4"/>
          <p:cNvSpPr>
            <a:spLocks noGrp="1"/>
          </p:cNvSpPr>
          <p:nvPr>
            <p:ph type="ftr" sz="quarter" idx="11"/>
          </p:nvPr>
        </p:nvSpPr>
        <p:spPr/>
        <p:txBody>
          <a:bodyPr/>
          <a:lstStyle/>
          <a:p>
            <a:endParaRPr lang="en-IN"/>
          </a:p>
        </p:txBody>
      </p:sp>
      <p:sp>
        <p:nvSpPr>
          <p:cNvPr id="1049541"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9542"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0325"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1050326"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050327"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50328" name="Footer Placeholder 4"/>
          <p:cNvSpPr>
            <a:spLocks noGrp="1"/>
          </p:cNvSpPr>
          <p:nvPr>
            <p:ph type="ftr" sz="quarter" idx="11"/>
          </p:nvPr>
        </p:nvSpPr>
        <p:spPr/>
        <p:txBody>
          <a:bodyPr/>
          <a:lstStyle/>
          <a:p>
            <a:endParaRPr lang="en-IN"/>
          </a:p>
        </p:txBody>
      </p:sp>
      <p:sp>
        <p:nvSpPr>
          <p:cNvPr id="1050329"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115" name="Title 1"/>
          <p:cNvSpPr>
            <a:spLocks noGrp="1"/>
          </p:cNvSpPr>
          <p:nvPr>
            <p:ph type="title"/>
          </p:nvPr>
        </p:nvSpPr>
        <p:spPr/>
        <p:txBody>
          <a:bodyPr/>
          <a:lstStyle/>
          <a:p>
            <a:r>
              <a:rPr lang="en-US" smtClean="0"/>
              <a:t>Click to edit Master title style</a:t>
            </a:r>
            <a:endParaRPr lang="en-US" dirty="0"/>
          </a:p>
        </p:txBody>
      </p:sp>
      <p:sp>
        <p:nvSpPr>
          <p:cNvPr id="1049116"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117"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118" name="Footer Placeholder 4"/>
          <p:cNvSpPr>
            <a:spLocks noGrp="1"/>
          </p:cNvSpPr>
          <p:nvPr>
            <p:ph type="ftr" sz="quarter" idx="11"/>
          </p:nvPr>
        </p:nvSpPr>
        <p:spPr/>
        <p:txBody>
          <a:bodyPr/>
          <a:lstStyle/>
          <a:p>
            <a:endParaRPr lang="en-IN"/>
          </a:p>
        </p:txBody>
      </p:sp>
      <p:sp>
        <p:nvSpPr>
          <p:cNvPr id="1049119"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076" name="Title 1"/>
          <p:cNvSpPr>
            <a:spLocks noGrp="1"/>
          </p:cNvSpPr>
          <p:nvPr>
            <p:ph type="title"/>
          </p:nvPr>
        </p:nvSpPr>
        <p:spPr/>
        <p:txBody>
          <a:bodyPr/>
          <a:lstStyle/>
          <a:p>
            <a:r>
              <a:rPr lang="en-US" smtClean="0"/>
              <a:t>Click to edit Master title style</a:t>
            </a:r>
            <a:endParaRPr lang="en-US" dirty="0"/>
          </a:p>
        </p:txBody>
      </p:sp>
      <p:sp>
        <p:nvSpPr>
          <p:cNvPr id="1049077"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078"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079" name="Footer Placeholder 4"/>
          <p:cNvSpPr>
            <a:spLocks noGrp="1"/>
          </p:cNvSpPr>
          <p:nvPr>
            <p:ph type="ftr" sz="quarter" idx="11"/>
          </p:nvPr>
        </p:nvSpPr>
        <p:spPr/>
        <p:txBody>
          <a:bodyPr/>
          <a:lstStyle/>
          <a:p>
            <a:endParaRPr lang="en-IN"/>
          </a:p>
        </p:txBody>
      </p:sp>
      <p:sp>
        <p:nvSpPr>
          <p:cNvPr id="1049080"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50315"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1050316"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50317"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50318" name="Footer Placeholder 4"/>
          <p:cNvSpPr>
            <a:spLocks noGrp="1"/>
          </p:cNvSpPr>
          <p:nvPr>
            <p:ph type="ftr" sz="quarter" idx="11"/>
          </p:nvPr>
        </p:nvSpPr>
        <p:spPr/>
        <p:txBody>
          <a:bodyPr/>
          <a:lstStyle/>
          <a:p>
            <a:endParaRPr lang="en-IN"/>
          </a:p>
        </p:txBody>
      </p:sp>
      <p:sp>
        <p:nvSpPr>
          <p:cNvPr id="1050319"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50365"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1050366"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50367"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50368"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50369" name="Footer Placeholder 5"/>
          <p:cNvSpPr>
            <a:spLocks noGrp="1"/>
          </p:cNvSpPr>
          <p:nvPr>
            <p:ph type="ftr" sz="quarter" idx="11"/>
          </p:nvPr>
        </p:nvSpPr>
        <p:spPr/>
        <p:txBody>
          <a:bodyPr/>
          <a:lstStyle/>
          <a:p>
            <a:endParaRPr lang="en-IN"/>
          </a:p>
        </p:txBody>
      </p:sp>
      <p:sp>
        <p:nvSpPr>
          <p:cNvPr id="1050370"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50383"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1050384"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50385"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50386"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50387"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50388" name="Date Placeholder 6"/>
          <p:cNvSpPr>
            <a:spLocks noGrp="1"/>
          </p:cNvSpPr>
          <p:nvPr>
            <p:ph type="dt" sz="half" idx="10"/>
          </p:nvPr>
        </p:nvSpPr>
        <p:spPr/>
        <p:txBody>
          <a:bodyPr/>
          <a:lstStyle/>
          <a:p>
            <a:fld id="{9C1B5939-E69C-49C5-B135-DAE31A3B38DF}" type="datetimeFigureOut">
              <a:rPr lang="en-IN" smtClean="0"/>
              <a:t>17-11-2016</a:t>
            </a:fld>
            <a:endParaRPr lang="en-IN"/>
          </a:p>
        </p:txBody>
      </p:sp>
      <p:sp>
        <p:nvSpPr>
          <p:cNvPr id="1050389" name="Footer Placeholder 7"/>
          <p:cNvSpPr>
            <a:spLocks noGrp="1"/>
          </p:cNvSpPr>
          <p:nvPr>
            <p:ph type="ftr" sz="quarter" idx="11"/>
          </p:nvPr>
        </p:nvSpPr>
        <p:spPr/>
        <p:txBody>
          <a:bodyPr/>
          <a:lstStyle/>
          <a:p>
            <a:endParaRPr lang="en-IN"/>
          </a:p>
        </p:txBody>
      </p:sp>
      <p:sp>
        <p:nvSpPr>
          <p:cNvPr id="1050390" name="Slide Number Placeholder 8"/>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0330" name="Title 1"/>
          <p:cNvSpPr>
            <a:spLocks noGrp="1"/>
          </p:cNvSpPr>
          <p:nvPr>
            <p:ph type="title"/>
          </p:nvPr>
        </p:nvSpPr>
        <p:spPr/>
        <p:txBody>
          <a:bodyPr/>
          <a:lstStyle/>
          <a:p>
            <a:r>
              <a:rPr lang="en-US" smtClean="0"/>
              <a:t>Click to edit Master title style</a:t>
            </a:r>
            <a:endParaRPr lang="en-US" dirty="0"/>
          </a:p>
        </p:txBody>
      </p:sp>
      <p:sp>
        <p:nvSpPr>
          <p:cNvPr id="1050331" name="Date Placeholder 2"/>
          <p:cNvSpPr>
            <a:spLocks noGrp="1"/>
          </p:cNvSpPr>
          <p:nvPr>
            <p:ph type="dt" sz="half" idx="10"/>
          </p:nvPr>
        </p:nvSpPr>
        <p:spPr/>
        <p:txBody>
          <a:bodyPr/>
          <a:lstStyle/>
          <a:p>
            <a:fld id="{9C1B5939-E69C-49C5-B135-DAE31A3B38DF}" type="datetimeFigureOut">
              <a:rPr lang="en-IN" smtClean="0"/>
              <a:t>17-11-2016</a:t>
            </a:fld>
            <a:endParaRPr lang="en-IN"/>
          </a:p>
        </p:txBody>
      </p:sp>
      <p:sp>
        <p:nvSpPr>
          <p:cNvPr id="1050332" name="Footer Placeholder 3"/>
          <p:cNvSpPr>
            <a:spLocks noGrp="1"/>
          </p:cNvSpPr>
          <p:nvPr>
            <p:ph type="ftr" sz="quarter" idx="11"/>
          </p:nvPr>
        </p:nvSpPr>
        <p:spPr/>
        <p:txBody>
          <a:bodyPr/>
          <a:lstStyle/>
          <a:p>
            <a:endParaRPr lang="en-IN"/>
          </a:p>
        </p:txBody>
      </p:sp>
      <p:sp>
        <p:nvSpPr>
          <p:cNvPr id="1050333" name="Slide Number Placeholder 4"/>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50344" name="Date Placeholder 1"/>
          <p:cNvSpPr>
            <a:spLocks noGrp="1"/>
          </p:cNvSpPr>
          <p:nvPr>
            <p:ph type="dt" sz="half" idx="10"/>
          </p:nvPr>
        </p:nvSpPr>
        <p:spPr/>
        <p:txBody>
          <a:bodyPr/>
          <a:lstStyle/>
          <a:p>
            <a:fld id="{9C1B5939-E69C-49C5-B135-DAE31A3B38DF}" type="datetimeFigureOut">
              <a:rPr lang="en-IN" smtClean="0"/>
              <a:t>17-11-2016</a:t>
            </a:fld>
            <a:endParaRPr lang="en-IN"/>
          </a:p>
        </p:txBody>
      </p:sp>
      <p:sp>
        <p:nvSpPr>
          <p:cNvPr id="1050345" name="Footer Placeholder 2"/>
          <p:cNvSpPr>
            <a:spLocks noGrp="1"/>
          </p:cNvSpPr>
          <p:nvPr>
            <p:ph type="ftr" sz="quarter" idx="11"/>
          </p:nvPr>
        </p:nvSpPr>
        <p:spPr/>
        <p:txBody>
          <a:bodyPr/>
          <a:lstStyle/>
          <a:p>
            <a:endParaRPr lang="en-IN"/>
          </a:p>
        </p:txBody>
      </p:sp>
      <p:sp>
        <p:nvSpPr>
          <p:cNvPr id="1050346" name="Slide Number Placeholder 3"/>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50371"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1050372"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50373"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50374"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50375" name="Footer Placeholder 5"/>
          <p:cNvSpPr>
            <a:spLocks noGrp="1"/>
          </p:cNvSpPr>
          <p:nvPr>
            <p:ph type="ftr" sz="quarter" idx="11"/>
          </p:nvPr>
        </p:nvSpPr>
        <p:spPr/>
        <p:txBody>
          <a:bodyPr/>
          <a:lstStyle/>
          <a:p>
            <a:endParaRPr lang="en-IN"/>
          </a:p>
        </p:txBody>
      </p:sp>
      <p:sp>
        <p:nvSpPr>
          <p:cNvPr id="1050376"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50309"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1050310"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50311"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50312"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50313" name="Footer Placeholder 5"/>
          <p:cNvSpPr>
            <a:spLocks noGrp="1"/>
          </p:cNvSpPr>
          <p:nvPr>
            <p:ph type="ftr" sz="quarter" idx="11"/>
          </p:nvPr>
        </p:nvSpPr>
        <p:spPr/>
        <p:txBody>
          <a:bodyPr/>
          <a:lstStyle/>
          <a:p>
            <a:endParaRPr lang="en-IN"/>
          </a:p>
        </p:txBody>
      </p:sp>
      <p:sp>
        <p:nvSpPr>
          <p:cNvPr id="1050314"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050377"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1050378"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50379"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50380"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50381" name="Footer Placeholder 5"/>
          <p:cNvSpPr>
            <a:spLocks noGrp="1"/>
          </p:cNvSpPr>
          <p:nvPr>
            <p:ph type="ftr" sz="quarter" idx="11"/>
          </p:nvPr>
        </p:nvSpPr>
        <p:spPr/>
        <p:txBody>
          <a:bodyPr/>
          <a:lstStyle/>
          <a:p>
            <a:endParaRPr lang="en-IN"/>
          </a:p>
        </p:txBody>
      </p:sp>
      <p:sp>
        <p:nvSpPr>
          <p:cNvPr id="1050382"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50320"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1050321"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50322"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50323" name="Footer Placeholder 5"/>
          <p:cNvSpPr>
            <a:spLocks noGrp="1"/>
          </p:cNvSpPr>
          <p:nvPr>
            <p:ph type="ftr" sz="quarter" idx="11"/>
          </p:nvPr>
        </p:nvSpPr>
        <p:spPr/>
        <p:txBody>
          <a:bodyPr/>
          <a:lstStyle/>
          <a:p>
            <a:endParaRPr lang="en-IN"/>
          </a:p>
        </p:txBody>
      </p:sp>
      <p:sp>
        <p:nvSpPr>
          <p:cNvPr id="1050324"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5035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050353"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5035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50355"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50356" name="Footer Placeholder 5"/>
          <p:cNvSpPr>
            <a:spLocks noGrp="1"/>
          </p:cNvSpPr>
          <p:nvPr>
            <p:ph type="ftr" sz="quarter" idx="11"/>
          </p:nvPr>
        </p:nvSpPr>
        <p:spPr/>
        <p:txBody>
          <a:bodyPr/>
          <a:lstStyle/>
          <a:p>
            <a:endParaRPr lang="en-IN"/>
          </a:p>
        </p:txBody>
      </p:sp>
      <p:sp>
        <p:nvSpPr>
          <p:cNvPr id="1050357" name="Slide Number Placeholder 6"/>
          <p:cNvSpPr>
            <a:spLocks noGrp="1"/>
          </p:cNvSpPr>
          <p:nvPr>
            <p:ph type="sldNum" sz="quarter" idx="12"/>
          </p:nvPr>
        </p:nvSpPr>
        <p:spPr/>
        <p:txBody>
          <a:bodyPr/>
          <a:lstStyle/>
          <a:p>
            <a:fld id="{4970118B-A862-44F1-BC2F-76DFC56D1ECA}" type="slidenum">
              <a:rPr lang="en-IN" smtClean="0"/>
              <a:t>‹#›</a:t>
            </a:fld>
            <a:endParaRPr lang="en-IN"/>
          </a:p>
        </p:txBody>
      </p:sp>
      <p:sp>
        <p:nvSpPr>
          <p:cNvPr id="1050358"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50359"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272" name="Group 7"/>
          <p:cNvGrpSpPr/>
          <p:nvPr/>
        </p:nvGrpSpPr>
        <p:grpSpPr>
          <a:xfrm>
            <a:off x="0" y="0"/>
            <a:ext cx="12192000" cy="6858000"/>
            <a:chOff x="0" y="0"/>
            <a:chExt cx="12192000" cy="6858000"/>
          </a:xfrm>
        </p:grpSpPr>
        <p:sp>
          <p:nvSpPr>
            <p:cNvPr id="1049608"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9609" name="Oval 16"/>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610" name="Oval 17"/>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611" name="Oval 18"/>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612" name="Oval 19"/>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613" name="Oval 20"/>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614"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49615"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49616"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496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49618"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1049619"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9620"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621" name="Footer Placeholder 4"/>
          <p:cNvSpPr>
            <a:spLocks noGrp="1"/>
          </p:cNvSpPr>
          <p:nvPr>
            <p:ph type="ftr" sz="quarter" idx="11"/>
          </p:nvPr>
        </p:nvSpPr>
        <p:spPr/>
        <p:txBody>
          <a:bodyPr/>
          <a:lstStyle/>
          <a:p>
            <a:endParaRPr lang="en-IN"/>
          </a:p>
        </p:txBody>
      </p:sp>
      <p:sp>
        <p:nvSpPr>
          <p:cNvPr id="1049622"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9623"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50360"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1050361"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50362"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50363" name="Footer Placeholder 5"/>
          <p:cNvSpPr>
            <a:spLocks noGrp="1"/>
          </p:cNvSpPr>
          <p:nvPr>
            <p:ph type="ftr" sz="quarter" idx="11"/>
          </p:nvPr>
        </p:nvSpPr>
        <p:spPr/>
        <p:txBody>
          <a:bodyPr/>
          <a:lstStyle/>
          <a:p>
            <a:endParaRPr lang="en-IN"/>
          </a:p>
        </p:txBody>
      </p:sp>
      <p:sp>
        <p:nvSpPr>
          <p:cNvPr id="1050364"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050334"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1050335"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50336"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50337"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50338"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50339"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50340"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50341" name="Date Placeholder 2"/>
          <p:cNvSpPr>
            <a:spLocks noGrp="1"/>
          </p:cNvSpPr>
          <p:nvPr>
            <p:ph type="dt" sz="half" idx="10"/>
          </p:nvPr>
        </p:nvSpPr>
        <p:spPr/>
        <p:txBody>
          <a:bodyPr/>
          <a:lstStyle/>
          <a:p>
            <a:fld id="{9C1B5939-E69C-49C5-B135-DAE31A3B38DF}" type="datetimeFigureOut">
              <a:rPr lang="en-IN" smtClean="0"/>
              <a:t>17-11-2016</a:t>
            </a:fld>
            <a:endParaRPr lang="en-IN"/>
          </a:p>
        </p:txBody>
      </p:sp>
      <p:sp>
        <p:nvSpPr>
          <p:cNvPr id="1050342" name="Footer Placeholder 3"/>
          <p:cNvSpPr>
            <a:spLocks noGrp="1"/>
          </p:cNvSpPr>
          <p:nvPr>
            <p:ph type="ftr" sz="quarter" idx="11"/>
          </p:nvPr>
        </p:nvSpPr>
        <p:spPr/>
        <p:txBody>
          <a:bodyPr/>
          <a:lstStyle/>
          <a:p>
            <a:endParaRPr lang="en-IN"/>
          </a:p>
        </p:txBody>
      </p:sp>
      <p:sp>
        <p:nvSpPr>
          <p:cNvPr id="1050343" name="Slide Number Placeholder 4"/>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1050296"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050297"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50298"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50299"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50300"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50301"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50302"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50303"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50304"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50305"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50306" name="Date Placeholder 2"/>
          <p:cNvSpPr>
            <a:spLocks noGrp="1"/>
          </p:cNvSpPr>
          <p:nvPr>
            <p:ph type="dt" sz="half" idx="10"/>
          </p:nvPr>
        </p:nvSpPr>
        <p:spPr/>
        <p:txBody>
          <a:bodyPr/>
          <a:lstStyle/>
          <a:p>
            <a:fld id="{9C1B5939-E69C-49C5-B135-DAE31A3B38DF}" type="datetimeFigureOut">
              <a:rPr lang="en-IN" smtClean="0"/>
              <a:t>17-11-2016</a:t>
            </a:fld>
            <a:endParaRPr lang="en-IN"/>
          </a:p>
        </p:txBody>
      </p:sp>
      <p:sp>
        <p:nvSpPr>
          <p:cNvPr id="1050307" name="Footer Placeholder 3"/>
          <p:cNvSpPr>
            <a:spLocks noGrp="1"/>
          </p:cNvSpPr>
          <p:nvPr>
            <p:ph type="ftr" sz="quarter" idx="11"/>
          </p:nvPr>
        </p:nvSpPr>
        <p:spPr/>
        <p:txBody>
          <a:bodyPr/>
          <a:lstStyle/>
          <a:p>
            <a:endParaRPr lang="en-IN"/>
          </a:p>
        </p:txBody>
      </p:sp>
      <p:sp>
        <p:nvSpPr>
          <p:cNvPr id="1050308" name="Slide Number Placeholder 4"/>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50347" name="Title 1"/>
          <p:cNvSpPr>
            <a:spLocks noGrp="1"/>
          </p:cNvSpPr>
          <p:nvPr>
            <p:ph type="title"/>
          </p:nvPr>
        </p:nvSpPr>
        <p:spPr/>
        <p:txBody>
          <a:bodyPr/>
          <a:lstStyle/>
          <a:p>
            <a:r>
              <a:rPr lang="en-US" smtClean="0"/>
              <a:t>Click to edit Master title style</a:t>
            </a:r>
            <a:endParaRPr lang="en-US" dirty="0"/>
          </a:p>
        </p:txBody>
      </p:sp>
      <p:sp>
        <p:nvSpPr>
          <p:cNvPr id="1050348"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50349"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50350" name="Footer Placeholder 4"/>
          <p:cNvSpPr>
            <a:spLocks noGrp="1"/>
          </p:cNvSpPr>
          <p:nvPr>
            <p:ph type="ftr" sz="quarter" idx="11"/>
          </p:nvPr>
        </p:nvSpPr>
        <p:spPr/>
        <p:txBody>
          <a:bodyPr/>
          <a:lstStyle/>
          <a:p>
            <a:endParaRPr lang="en-IN"/>
          </a:p>
        </p:txBody>
      </p:sp>
      <p:sp>
        <p:nvSpPr>
          <p:cNvPr id="1050351"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50291" name="Vertical Title 1"/>
          <p:cNvSpPr>
            <a:spLocks noGrp="1"/>
          </p:cNvSpPr>
          <p:nvPr>
            <p:ph type="title" orient="vert"/>
          </p:nvPr>
        </p:nvSpPr>
        <p:spPr>
          <a:xfrm>
            <a:off x="8724900" y="609599"/>
            <a:ext cx="2542657" cy="5181601"/>
          </a:xfrm>
        </p:spPr>
        <p:txBody>
          <a:bodyPr vert="eaVert"/>
          <a:lstStyle>
            <a:lvl1pPr algn="l"/>
          </a:lstStyle>
          <a:p>
            <a:r>
              <a:rPr lang="en-US" smtClean="0"/>
              <a:t>Click to edit Master title style</a:t>
            </a:r>
            <a:endParaRPr lang="en-US" dirty="0"/>
          </a:p>
        </p:txBody>
      </p:sp>
      <p:sp>
        <p:nvSpPr>
          <p:cNvPr id="1050292"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50293"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50294" name="Footer Placeholder 4"/>
          <p:cNvSpPr>
            <a:spLocks noGrp="1"/>
          </p:cNvSpPr>
          <p:nvPr>
            <p:ph type="ftr" sz="quarter" idx="11"/>
          </p:nvPr>
        </p:nvSpPr>
        <p:spPr/>
        <p:txBody>
          <a:bodyPr/>
          <a:lstStyle/>
          <a:p>
            <a:endParaRPr lang="en-IN"/>
          </a:p>
        </p:txBody>
      </p:sp>
      <p:sp>
        <p:nvSpPr>
          <p:cNvPr id="1050295"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263"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1049264"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049265"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266" name="Footer Placeholder 4"/>
          <p:cNvSpPr>
            <a:spLocks noGrp="1"/>
          </p:cNvSpPr>
          <p:nvPr>
            <p:ph type="ftr" sz="quarter" idx="11"/>
          </p:nvPr>
        </p:nvSpPr>
        <p:spPr/>
        <p:txBody>
          <a:bodyPr/>
          <a:lstStyle/>
          <a:p>
            <a:endParaRPr lang="en-IN"/>
          </a:p>
        </p:txBody>
      </p:sp>
      <p:sp>
        <p:nvSpPr>
          <p:cNvPr id="1049267"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103" name="Title 1"/>
          <p:cNvSpPr>
            <a:spLocks noGrp="1"/>
          </p:cNvSpPr>
          <p:nvPr>
            <p:ph type="title"/>
          </p:nvPr>
        </p:nvSpPr>
        <p:spPr/>
        <p:txBody>
          <a:bodyPr/>
          <a:lstStyle/>
          <a:p>
            <a:r>
              <a:rPr lang="en-US" smtClean="0"/>
              <a:t>Click to edit Master title style</a:t>
            </a:r>
            <a:endParaRPr lang="en-US" dirty="0"/>
          </a:p>
        </p:txBody>
      </p:sp>
      <p:sp>
        <p:nvSpPr>
          <p:cNvPr id="1049104"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105"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106" name="Footer Placeholder 4"/>
          <p:cNvSpPr>
            <a:spLocks noGrp="1"/>
          </p:cNvSpPr>
          <p:nvPr>
            <p:ph type="ftr" sz="quarter" idx="11"/>
          </p:nvPr>
        </p:nvSpPr>
        <p:spPr/>
        <p:txBody>
          <a:bodyPr/>
          <a:lstStyle/>
          <a:p>
            <a:endParaRPr lang="en-IN"/>
          </a:p>
        </p:txBody>
      </p:sp>
      <p:sp>
        <p:nvSpPr>
          <p:cNvPr id="1049107"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337"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1049338"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49339"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340" name="Footer Placeholder 4"/>
          <p:cNvSpPr>
            <a:spLocks noGrp="1"/>
          </p:cNvSpPr>
          <p:nvPr>
            <p:ph type="ftr" sz="quarter" idx="11"/>
          </p:nvPr>
        </p:nvSpPr>
        <p:spPr/>
        <p:txBody>
          <a:bodyPr/>
          <a:lstStyle/>
          <a:p>
            <a:endParaRPr lang="en-IN"/>
          </a:p>
        </p:txBody>
      </p:sp>
      <p:sp>
        <p:nvSpPr>
          <p:cNvPr id="1049341"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32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104932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32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325"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49326" name="Footer Placeholder 5"/>
          <p:cNvSpPr>
            <a:spLocks noGrp="1"/>
          </p:cNvSpPr>
          <p:nvPr>
            <p:ph type="ftr" sz="quarter" idx="11"/>
          </p:nvPr>
        </p:nvSpPr>
        <p:spPr/>
        <p:txBody>
          <a:bodyPr/>
          <a:lstStyle/>
          <a:p>
            <a:endParaRPr lang="en-IN"/>
          </a:p>
        </p:txBody>
      </p:sp>
      <p:sp>
        <p:nvSpPr>
          <p:cNvPr id="1049327"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28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104928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28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28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28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287" name="Date Placeholder 6"/>
          <p:cNvSpPr>
            <a:spLocks noGrp="1"/>
          </p:cNvSpPr>
          <p:nvPr>
            <p:ph type="dt" sz="half" idx="10"/>
          </p:nvPr>
        </p:nvSpPr>
        <p:spPr/>
        <p:txBody>
          <a:bodyPr/>
          <a:lstStyle/>
          <a:p>
            <a:fld id="{9C1B5939-E69C-49C5-B135-DAE31A3B38DF}" type="datetimeFigureOut">
              <a:rPr lang="en-IN" smtClean="0"/>
              <a:t>17-11-2016</a:t>
            </a:fld>
            <a:endParaRPr lang="en-IN"/>
          </a:p>
        </p:txBody>
      </p:sp>
      <p:sp>
        <p:nvSpPr>
          <p:cNvPr id="1049288" name="Footer Placeholder 7"/>
          <p:cNvSpPr>
            <a:spLocks noGrp="1"/>
          </p:cNvSpPr>
          <p:nvPr>
            <p:ph type="ftr" sz="quarter" idx="11"/>
          </p:nvPr>
        </p:nvSpPr>
        <p:spPr/>
        <p:txBody>
          <a:bodyPr/>
          <a:lstStyle/>
          <a:p>
            <a:endParaRPr lang="en-IN"/>
          </a:p>
        </p:txBody>
      </p:sp>
      <p:sp>
        <p:nvSpPr>
          <p:cNvPr id="1049289" name="Slide Number Placeholder 8"/>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641" name="Title 1"/>
          <p:cNvSpPr>
            <a:spLocks noGrp="1"/>
          </p:cNvSpPr>
          <p:nvPr>
            <p:ph type="title"/>
          </p:nvPr>
        </p:nvSpPr>
        <p:spPr/>
        <p:txBody>
          <a:bodyPr/>
          <a:lstStyle/>
          <a:p>
            <a:r>
              <a:rPr lang="en-US" smtClean="0"/>
              <a:t>Click to edit Master title style</a:t>
            </a:r>
            <a:endParaRPr lang="en-US" dirty="0"/>
          </a:p>
        </p:txBody>
      </p:sp>
      <p:sp>
        <p:nvSpPr>
          <p:cNvPr id="1049642"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643"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644"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49645" name="Footer Placeholder 5"/>
          <p:cNvSpPr>
            <a:spLocks noGrp="1"/>
          </p:cNvSpPr>
          <p:nvPr>
            <p:ph type="ftr" sz="quarter" idx="11"/>
          </p:nvPr>
        </p:nvSpPr>
        <p:spPr/>
        <p:txBody>
          <a:bodyPr/>
          <a:lstStyle/>
          <a:p>
            <a:endParaRPr lang="en-IN"/>
          </a:p>
        </p:txBody>
      </p:sp>
      <p:sp>
        <p:nvSpPr>
          <p:cNvPr id="1049646"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328" name="Title 1"/>
          <p:cNvSpPr>
            <a:spLocks noGrp="1"/>
          </p:cNvSpPr>
          <p:nvPr>
            <p:ph type="title"/>
          </p:nvPr>
        </p:nvSpPr>
        <p:spPr/>
        <p:txBody>
          <a:bodyPr/>
          <a:lstStyle/>
          <a:p>
            <a:r>
              <a:rPr lang="en-US" smtClean="0"/>
              <a:t>Click to edit Master title style</a:t>
            </a:r>
            <a:endParaRPr lang="en-US" dirty="0"/>
          </a:p>
        </p:txBody>
      </p:sp>
      <p:sp>
        <p:nvSpPr>
          <p:cNvPr id="1049329" name="Date Placeholder 2"/>
          <p:cNvSpPr>
            <a:spLocks noGrp="1"/>
          </p:cNvSpPr>
          <p:nvPr>
            <p:ph type="dt" sz="half" idx="10"/>
          </p:nvPr>
        </p:nvSpPr>
        <p:spPr/>
        <p:txBody>
          <a:bodyPr/>
          <a:lstStyle/>
          <a:p>
            <a:fld id="{9C1B5939-E69C-49C5-B135-DAE31A3B38DF}" type="datetimeFigureOut">
              <a:rPr lang="en-IN" smtClean="0"/>
              <a:t>17-11-2016</a:t>
            </a:fld>
            <a:endParaRPr lang="en-IN"/>
          </a:p>
        </p:txBody>
      </p:sp>
      <p:sp>
        <p:nvSpPr>
          <p:cNvPr id="1049330" name="Footer Placeholder 3"/>
          <p:cNvSpPr>
            <a:spLocks noGrp="1"/>
          </p:cNvSpPr>
          <p:nvPr>
            <p:ph type="ftr" sz="quarter" idx="11"/>
          </p:nvPr>
        </p:nvSpPr>
        <p:spPr/>
        <p:txBody>
          <a:bodyPr/>
          <a:lstStyle/>
          <a:p>
            <a:endParaRPr lang="en-IN"/>
          </a:p>
        </p:txBody>
      </p:sp>
      <p:sp>
        <p:nvSpPr>
          <p:cNvPr id="1049331" name="Slide Number Placeholder 4"/>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9279" name="Date Placeholder 1"/>
          <p:cNvSpPr>
            <a:spLocks noGrp="1"/>
          </p:cNvSpPr>
          <p:nvPr>
            <p:ph type="dt" sz="half" idx="10"/>
          </p:nvPr>
        </p:nvSpPr>
        <p:spPr/>
        <p:txBody>
          <a:bodyPr/>
          <a:lstStyle/>
          <a:p>
            <a:fld id="{9C1B5939-E69C-49C5-B135-DAE31A3B38DF}" type="datetimeFigureOut">
              <a:rPr lang="en-IN" smtClean="0"/>
              <a:t>17-11-2016</a:t>
            </a:fld>
            <a:endParaRPr lang="en-IN"/>
          </a:p>
        </p:txBody>
      </p:sp>
      <p:sp>
        <p:nvSpPr>
          <p:cNvPr id="1049280" name="Footer Placeholder 2"/>
          <p:cNvSpPr>
            <a:spLocks noGrp="1"/>
          </p:cNvSpPr>
          <p:nvPr>
            <p:ph type="ftr" sz="quarter" idx="11"/>
          </p:nvPr>
        </p:nvSpPr>
        <p:spPr/>
        <p:txBody>
          <a:bodyPr/>
          <a:lstStyle/>
          <a:p>
            <a:endParaRPr lang="en-IN"/>
          </a:p>
        </p:txBody>
      </p:sp>
      <p:sp>
        <p:nvSpPr>
          <p:cNvPr id="1049281" name="Slide Number Placeholder 3"/>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298"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1049299"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300"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9301"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49302" name="Footer Placeholder 5"/>
          <p:cNvSpPr>
            <a:spLocks noGrp="1"/>
          </p:cNvSpPr>
          <p:nvPr>
            <p:ph type="ftr" sz="quarter" idx="11"/>
          </p:nvPr>
        </p:nvSpPr>
        <p:spPr/>
        <p:txBody>
          <a:bodyPr/>
          <a:lstStyle/>
          <a:p>
            <a:endParaRPr lang="en-IN"/>
          </a:p>
        </p:txBody>
      </p:sp>
      <p:sp>
        <p:nvSpPr>
          <p:cNvPr id="1049303"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34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104934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4934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9345"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49346" name="Footer Placeholder 5"/>
          <p:cNvSpPr>
            <a:spLocks noGrp="1"/>
          </p:cNvSpPr>
          <p:nvPr>
            <p:ph type="ftr" sz="quarter" idx="11"/>
          </p:nvPr>
        </p:nvSpPr>
        <p:spPr/>
        <p:txBody>
          <a:bodyPr/>
          <a:lstStyle/>
          <a:p>
            <a:endParaRPr lang="en-IN"/>
          </a:p>
        </p:txBody>
      </p:sp>
      <p:sp>
        <p:nvSpPr>
          <p:cNvPr id="1049347"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049268"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1049269"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49270"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9271"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49272" name="Footer Placeholder 5"/>
          <p:cNvSpPr>
            <a:spLocks noGrp="1"/>
          </p:cNvSpPr>
          <p:nvPr>
            <p:ph type="ftr" sz="quarter" idx="11"/>
          </p:nvPr>
        </p:nvSpPr>
        <p:spPr/>
        <p:txBody>
          <a:bodyPr/>
          <a:lstStyle/>
          <a:p>
            <a:endParaRPr lang="en-IN"/>
          </a:p>
        </p:txBody>
      </p:sp>
      <p:sp>
        <p:nvSpPr>
          <p:cNvPr id="1049273"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9348"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1049349"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9350"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49351" name="Footer Placeholder 5"/>
          <p:cNvSpPr>
            <a:spLocks noGrp="1"/>
          </p:cNvSpPr>
          <p:nvPr>
            <p:ph type="ftr" sz="quarter" idx="11"/>
          </p:nvPr>
        </p:nvSpPr>
        <p:spPr/>
        <p:txBody>
          <a:bodyPr/>
          <a:lstStyle/>
          <a:p>
            <a:endParaRPr lang="en-IN"/>
          </a:p>
        </p:txBody>
      </p:sp>
      <p:sp>
        <p:nvSpPr>
          <p:cNvPr id="1049352"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9290"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049291"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9292"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9293"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49294" name="Footer Placeholder 5"/>
          <p:cNvSpPr>
            <a:spLocks noGrp="1"/>
          </p:cNvSpPr>
          <p:nvPr>
            <p:ph type="ftr" sz="quarter" idx="11"/>
          </p:nvPr>
        </p:nvSpPr>
        <p:spPr/>
        <p:txBody>
          <a:bodyPr/>
          <a:lstStyle/>
          <a:p>
            <a:endParaRPr lang="en-IN"/>
          </a:p>
        </p:txBody>
      </p:sp>
      <p:sp>
        <p:nvSpPr>
          <p:cNvPr id="1049295" name="Slide Number Placeholder 6"/>
          <p:cNvSpPr>
            <a:spLocks noGrp="1"/>
          </p:cNvSpPr>
          <p:nvPr>
            <p:ph type="sldNum" sz="quarter" idx="12"/>
          </p:nvPr>
        </p:nvSpPr>
        <p:spPr/>
        <p:txBody>
          <a:bodyPr/>
          <a:lstStyle/>
          <a:p>
            <a:fld id="{4970118B-A862-44F1-BC2F-76DFC56D1ECA}" type="slidenum">
              <a:rPr lang="en-IN" smtClean="0"/>
              <a:t>‹#›</a:t>
            </a:fld>
            <a:endParaRPr lang="en-IN"/>
          </a:p>
        </p:txBody>
      </p:sp>
      <p:sp>
        <p:nvSpPr>
          <p:cNvPr id="1049296"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49297"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933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1049333"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9334"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49335" name="Footer Placeholder 5"/>
          <p:cNvSpPr>
            <a:spLocks noGrp="1"/>
          </p:cNvSpPr>
          <p:nvPr>
            <p:ph type="ftr" sz="quarter" idx="11"/>
          </p:nvPr>
        </p:nvSpPr>
        <p:spPr/>
        <p:txBody>
          <a:bodyPr/>
          <a:lstStyle/>
          <a:p>
            <a:endParaRPr lang="en-IN"/>
          </a:p>
        </p:txBody>
      </p:sp>
      <p:sp>
        <p:nvSpPr>
          <p:cNvPr id="1049336"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049253"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1049254"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255"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256"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257"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258"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259"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260" name="Date Placeholder 2"/>
          <p:cNvSpPr>
            <a:spLocks noGrp="1"/>
          </p:cNvSpPr>
          <p:nvPr>
            <p:ph type="dt" sz="half" idx="10"/>
          </p:nvPr>
        </p:nvSpPr>
        <p:spPr/>
        <p:txBody>
          <a:bodyPr/>
          <a:lstStyle/>
          <a:p>
            <a:fld id="{9C1B5939-E69C-49C5-B135-DAE31A3B38DF}" type="datetimeFigureOut">
              <a:rPr lang="en-IN" smtClean="0"/>
              <a:t>17-11-2016</a:t>
            </a:fld>
            <a:endParaRPr lang="en-IN"/>
          </a:p>
        </p:txBody>
      </p:sp>
      <p:sp>
        <p:nvSpPr>
          <p:cNvPr id="1049261" name="Footer Placeholder 3"/>
          <p:cNvSpPr>
            <a:spLocks noGrp="1"/>
          </p:cNvSpPr>
          <p:nvPr>
            <p:ph type="ftr" sz="quarter" idx="11"/>
          </p:nvPr>
        </p:nvSpPr>
        <p:spPr/>
        <p:txBody>
          <a:bodyPr/>
          <a:lstStyle/>
          <a:p>
            <a:endParaRPr lang="en-IN"/>
          </a:p>
        </p:txBody>
      </p:sp>
      <p:sp>
        <p:nvSpPr>
          <p:cNvPr id="1049262" name="Slide Number Placeholder 4"/>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1049309"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049310"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311"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9312"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313"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314"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9315"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316"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317"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9318"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319" name="Date Placeholder 2"/>
          <p:cNvSpPr>
            <a:spLocks noGrp="1"/>
          </p:cNvSpPr>
          <p:nvPr>
            <p:ph type="dt" sz="half" idx="10"/>
          </p:nvPr>
        </p:nvSpPr>
        <p:spPr/>
        <p:txBody>
          <a:bodyPr/>
          <a:lstStyle/>
          <a:p>
            <a:fld id="{9C1B5939-E69C-49C5-B135-DAE31A3B38DF}" type="datetimeFigureOut">
              <a:rPr lang="en-IN" smtClean="0"/>
              <a:t>17-11-2016</a:t>
            </a:fld>
            <a:endParaRPr lang="en-IN"/>
          </a:p>
        </p:txBody>
      </p:sp>
      <p:sp>
        <p:nvSpPr>
          <p:cNvPr id="1049320" name="Footer Placeholder 3"/>
          <p:cNvSpPr>
            <a:spLocks noGrp="1"/>
          </p:cNvSpPr>
          <p:nvPr>
            <p:ph type="ftr" sz="quarter" idx="11"/>
          </p:nvPr>
        </p:nvSpPr>
        <p:spPr/>
        <p:txBody>
          <a:bodyPr/>
          <a:lstStyle/>
          <a:p>
            <a:endParaRPr lang="en-IN"/>
          </a:p>
        </p:txBody>
      </p:sp>
      <p:sp>
        <p:nvSpPr>
          <p:cNvPr id="1049321" name="Slide Number Placeholder 4"/>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543" name="Title 1"/>
          <p:cNvSpPr>
            <a:spLocks noGrp="1"/>
          </p:cNvSpPr>
          <p:nvPr>
            <p:ph type="title"/>
          </p:nvPr>
        </p:nvSpPr>
        <p:spPr/>
        <p:txBody>
          <a:bodyPr/>
          <a:lstStyle/>
          <a:p>
            <a:r>
              <a:rPr lang="en-US" smtClean="0"/>
              <a:t>Click to edit Master title style</a:t>
            </a:r>
            <a:endParaRPr lang="en-US" dirty="0"/>
          </a:p>
        </p:txBody>
      </p:sp>
      <p:sp>
        <p:nvSpPr>
          <p:cNvPr id="1049544"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545"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546"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547"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548" name="Date Placeholder 6"/>
          <p:cNvSpPr>
            <a:spLocks noGrp="1"/>
          </p:cNvSpPr>
          <p:nvPr>
            <p:ph type="dt" sz="half" idx="10"/>
          </p:nvPr>
        </p:nvSpPr>
        <p:spPr/>
        <p:txBody>
          <a:bodyPr/>
          <a:lstStyle/>
          <a:p>
            <a:fld id="{9C1B5939-E69C-49C5-B135-DAE31A3B38DF}" type="datetimeFigureOut">
              <a:rPr lang="en-IN" smtClean="0"/>
              <a:t>17-11-2016</a:t>
            </a:fld>
            <a:endParaRPr lang="en-IN"/>
          </a:p>
        </p:txBody>
      </p:sp>
      <p:sp>
        <p:nvSpPr>
          <p:cNvPr id="1049549" name="Footer Placeholder 7"/>
          <p:cNvSpPr>
            <a:spLocks noGrp="1"/>
          </p:cNvSpPr>
          <p:nvPr>
            <p:ph type="ftr" sz="quarter" idx="11"/>
          </p:nvPr>
        </p:nvSpPr>
        <p:spPr/>
        <p:txBody>
          <a:bodyPr/>
          <a:lstStyle/>
          <a:p>
            <a:endParaRPr lang="en-IN"/>
          </a:p>
        </p:txBody>
      </p:sp>
      <p:sp>
        <p:nvSpPr>
          <p:cNvPr id="1049550" name="Slide Number Placeholder 8"/>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274" name="Title 1"/>
          <p:cNvSpPr>
            <a:spLocks noGrp="1"/>
          </p:cNvSpPr>
          <p:nvPr>
            <p:ph type="title"/>
          </p:nvPr>
        </p:nvSpPr>
        <p:spPr/>
        <p:txBody>
          <a:bodyPr/>
          <a:lstStyle/>
          <a:p>
            <a:r>
              <a:rPr lang="en-US" smtClean="0"/>
              <a:t>Click to edit Master title style</a:t>
            </a:r>
            <a:endParaRPr lang="en-US" dirty="0"/>
          </a:p>
        </p:txBody>
      </p:sp>
      <p:sp>
        <p:nvSpPr>
          <p:cNvPr id="1049275"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276"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277" name="Footer Placeholder 4"/>
          <p:cNvSpPr>
            <a:spLocks noGrp="1"/>
          </p:cNvSpPr>
          <p:nvPr>
            <p:ph type="ftr" sz="quarter" idx="11"/>
          </p:nvPr>
        </p:nvSpPr>
        <p:spPr/>
        <p:txBody>
          <a:bodyPr/>
          <a:lstStyle/>
          <a:p>
            <a:endParaRPr lang="en-IN"/>
          </a:p>
        </p:txBody>
      </p:sp>
      <p:sp>
        <p:nvSpPr>
          <p:cNvPr id="1049278"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304" name="Vertical Title 1"/>
          <p:cNvSpPr>
            <a:spLocks noGrp="1"/>
          </p:cNvSpPr>
          <p:nvPr>
            <p:ph type="title" orient="vert"/>
          </p:nvPr>
        </p:nvSpPr>
        <p:spPr>
          <a:xfrm>
            <a:off x="8724900" y="609599"/>
            <a:ext cx="2542657" cy="5181601"/>
          </a:xfrm>
        </p:spPr>
        <p:txBody>
          <a:bodyPr vert="eaVert"/>
          <a:lstStyle>
            <a:lvl1pPr algn="l"/>
          </a:lstStyle>
          <a:p>
            <a:r>
              <a:rPr lang="en-US" smtClean="0"/>
              <a:t>Click to edit Master title style</a:t>
            </a:r>
            <a:endParaRPr lang="en-US" dirty="0"/>
          </a:p>
        </p:txBody>
      </p:sp>
      <p:sp>
        <p:nvSpPr>
          <p:cNvPr id="1049305"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306"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307" name="Footer Placeholder 4"/>
          <p:cNvSpPr>
            <a:spLocks noGrp="1"/>
          </p:cNvSpPr>
          <p:nvPr>
            <p:ph type="ftr" sz="quarter" idx="11"/>
          </p:nvPr>
        </p:nvSpPr>
        <p:spPr/>
        <p:txBody>
          <a:bodyPr/>
          <a:lstStyle/>
          <a:p>
            <a:endParaRPr lang="en-IN"/>
          </a:p>
        </p:txBody>
      </p:sp>
      <p:sp>
        <p:nvSpPr>
          <p:cNvPr id="1049308"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404"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1049405"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49406"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407" name="Footer Placeholder 4"/>
          <p:cNvSpPr>
            <a:spLocks noGrp="1"/>
          </p:cNvSpPr>
          <p:nvPr>
            <p:ph type="ftr" sz="quarter" idx="11"/>
          </p:nvPr>
        </p:nvSpPr>
        <p:spPr/>
        <p:txBody>
          <a:bodyPr/>
          <a:lstStyle/>
          <a:p>
            <a:endParaRPr lang="en-IN"/>
          </a:p>
        </p:txBody>
      </p:sp>
      <p:sp>
        <p:nvSpPr>
          <p:cNvPr id="1049408"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141" name="Title 1"/>
          <p:cNvSpPr>
            <a:spLocks noGrp="1"/>
          </p:cNvSpPr>
          <p:nvPr>
            <p:ph type="title"/>
          </p:nvPr>
        </p:nvSpPr>
        <p:spPr/>
        <p:txBody>
          <a:bodyPr/>
          <a:lstStyle/>
          <a:p>
            <a:r>
              <a:rPr lang="en-US" smtClean="0"/>
              <a:t>Click to edit Master title style</a:t>
            </a:r>
            <a:endParaRPr lang="en-US" dirty="0"/>
          </a:p>
        </p:txBody>
      </p:sp>
      <p:sp>
        <p:nvSpPr>
          <p:cNvPr id="1049142"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143"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144" name="Footer Placeholder 4"/>
          <p:cNvSpPr>
            <a:spLocks noGrp="1"/>
          </p:cNvSpPr>
          <p:nvPr>
            <p:ph type="ftr" sz="quarter" idx="11"/>
          </p:nvPr>
        </p:nvSpPr>
        <p:spPr/>
        <p:txBody>
          <a:bodyPr/>
          <a:lstStyle/>
          <a:p>
            <a:endParaRPr lang="en-IN"/>
          </a:p>
        </p:txBody>
      </p:sp>
      <p:sp>
        <p:nvSpPr>
          <p:cNvPr id="1049145"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368"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1049369"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9370"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371" name="Footer Placeholder 4"/>
          <p:cNvSpPr>
            <a:spLocks noGrp="1"/>
          </p:cNvSpPr>
          <p:nvPr>
            <p:ph type="ftr" sz="quarter" idx="11"/>
          </p:nvPr>
        </p:nvSpPr>
        <p:spPr/>
        <p:txBody>
          <a:bodyPr/>
          <a:lstStyle/>
          <a:p>
            <a:endParaRPr lang="en-IN"/>
          </a:p>
        </p:txBody>
      </p:sp>
      <p:sp>
        <p:nvSpPr>
          <p:cNvPr id="1049372"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439" name="Title 1"/>
          <p:cNvSpPr>
            <a:spLocks noGrp="1"/>
          </p:cNvSpPr>
          <p:nvPr>
            <p:ph type="title"/>
          </p:nvPr>
        </p:nvSpPr>
        <p:spPr/>
        <p:txBody>
          <a:bodyPr/>
          <a:lstStyle/>
          <a:p>
            <a:r>
              <a:rPr lang="en-US" smtClean="0"/>
              <a:t>Click to edit Master title style</a:t>
            </a:r>
            <a:endParaRPr lang="en-US" dirty="0"/>
          </a:p>
        </p:txBody>
      </p:sp>
      <p:sp>
        <p:nvSpPr>
          <p:cNvPr id="1049440"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441"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442"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49443" name="Footer Placeholder 5"/>
          <p:cNvSpPr>
            <a:spLocks noGrp="1"/>
          </p:cNvSpPr>
          <p:nvPr>
            <p:ph type="ftr" sz="quarter" idx="11"/>
          </p:nvPr>
        </p:nvSpPr>
        <p:spPr/>
        <p:txBody>
          <a:bodyPr/>
          <a:lstStyle/>
          <a:p>
            <a:endParaRPr lang="en-IN"/>
          </a:p>
        </p:txBody>
      </p:sp>
      <p:sp>
        <p:nvSpPr>
          <p:cNvPr id="1049444"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383" name="Title 1"/>
          <p:cNvSpPr>
            <a:spLocks noGrp="1"/>
          </p:cNvSpPr>
          <p:nvPr>
            <p:ph type="title"/>
          </p:nvPr>
        </p:nvSpPr>
        <p:spPr/>
        <p:txBody>
          <a:bodyPr/>
          <a:lstStyle/>
          <a:p>
            <a:r>
              <a:rPr lang="en-US" smtClean="0"/>
              <a:t>Click to edit Master title style</a:t>
            </a:r>
            <a:endParaRPr lang="en-US" dirty="0"/>
          </a:p>
        </p:txBody>
      </p:sp>
      <p:sp>
        <p:nvSpPr>
          <p:cNvPr id="1049384"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385"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386"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387"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388" name="Date Placeholder 6"/>
          <p:cNvSpPr>
            <a:spLocks noGrp="1"/>
          </p:cNvSpPr>
          <p:nvPr>
            <p:ph type="dt" sz="half" idx="10"/>
          </p:nvPr>
        </p:nvSpPr>
        <p:spPr/>
        <p:txBody>
          <a:bodyPr/>
          <a:lstStyle/>
          <a:p>
            <a:fld id="{9C1B5939-E69C-49C5-B135-DAE31A3B38DF}" type="datetimeFigureOut">
              <a:rPr lang="en-IN" smtClean="0"/>
              <a:t>17-11-2016</a:t>
            </a:fld>
            <a:endParaRPr lang="en-IN"/>
          </a:p>
        </p:txBody>
      </p:sp>
      <p:sp>
        <p:nvSpPr>
          <p:cNvPr id="1049389" name="Footer Placeholder 7"/>
          <p:cNvSpPr>
            <a:spLocks noGrp="1"/>
          </p:cNvSpPr>
          <p:nvPr>
            <p:ph type="ftr" sz="quarter" idx="11"/>
          </p:nvPr>
        </p:nvSpPr>
        <p:spPr/>
        <p:txBody>
          <a:bodyPr/>
          <a:lstStyle/>
          <a:p>
            <a:endParaRPr lang="en-IN"/>
          </a:p>
        </p:txBody>
      </p:sp>
      <p:sp>
        <p:nvSpPr>
          <p:cNvPr id="1049390" name="Slide Number Placeholder 8"/>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364" name="Title 1"/>
          <p:cNvSpPr>
            <a:spLocks noGrp="1"/>
          </p:cNvSpPr>
          <p:nvPr>
            <p:ph type="title"/>
          </p:nvPr>
        </p:nvSpPr>
        <p:spPr/>
        <p:txBody>
          <a:bodyPr/>
          <a:lstStyle/>
          <a:p>
            <a:r>
              <a:rPr lang="en-US" smtClean="0"/>
              <a:t>Click to edit Master title style</a:t>
            </a:r>
            <a:endParaRPr lang="en-US" dirty="0"/>
          </a:p>
        </p:txBody>
      </p:sp>
      <p:sp>
        <p:nvSpPr>
          <p:cNvPr id="1049365" name="Date Placeholder 2"/>
          <p:cNvSpPr>
            <a:spLocks noGrp="1"/>
          </p:cNvSpPr>
          <p:nvPr>
            <p:ph type="dt" sz="half" idx="10"/>
          </p:nvPr>
        </p:nvSpPr>
        <p:spPr/>
        <p:txBody>
          <a:bodyPr/>
          <a:lstStyle/>
          <a:p>
            <a:fld id="{9C1B5939-E69C-49C5-B135-DAE31A3B38DF}" type="datetimeFigureOut">
              <a:rPr lang="en-IN" smtClean="0"/>
              <a:t>17-11-2016</a:t>
            </a:fld>
            <a:endParaRPr lang="en-IN"/>
          </a:p>
        </p:txBody>
      </p:sp>
      <p:sp>
        <p:nvSpPr>
          <p:cNvPr id="1049366" name="Footer Placeholder 3"/>
          <p:cNvSpPr>
            <a:spLocks noGrp="1"/>
          </p:cNvSpPr>
          <p:nvPr>
            <p:ph type="ftr" sz="quarter" idx="11"/>
          </p:nvPr>
        </p:nvSpPr>
        <p:spPr/>
        <p:txBody>
          <a:bodyPr/>
          <a:lstStyle/>
          <a:p>
            <a:endParaRPr lang="en-IN"/>
          </a:p>
        </p:txBody>
      </p:sp>
      <p:sp>
        <p:nvSpPr>
          <p:cNvPr id="1049367" name="Slide Number Placeholder 4"/>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9421" name="Date Placeholder 1"/>
          <p:cNvSpPr>
            <a:spLocks noGrp="1"/>
          </p:cNvSpPr>
          <p:nvPr>
            <p:ph type="dt" sz="half" idx="10"/>
          </p:nvPr>
        </p:nvSpPr>
        <p:spPr/>
        <p:txBody>
          <a:bodyPr/>
          <a:lstStyle/>
          <a:p>
            <a:fld id="{9C1B5939-E69C-49C5-B135-DAE31A3B38DF}" type="datetimeFigureOut">
              <a:rPr lang="en-IN" smtClean="0"/>
              <a:t>17-11-2016</a:t>
            </a:fld>
            <a:endParaRPr lang="en-IN"/>
          </a:p>
        </p:txBody>
      </p:sp>
      <p:sp>
        <p:nvSpPr>
          <p:cNvPr id="1049422" name="Footer Placeholder 2"/>
          <p:cNvSpPr>
            <a:spLocks noGrp="1"/>
          </p:cNvSpPr>
          <p:nvPr>
            <p:ph type="ftr" sz="quarter" idx="11"/>
          </p:nvPr>
        </p:nvSpPr>
        <p:spPr/>
        <p:txBody>
          <a:bodyPr/>
          <a:lstStyle/>
          <a:p>
            <a:endParaRPr lang="en-IN"/>
          </a:p>
        </p:txBody>
      </p:sp>
      <p:sp>
        <p:nvSpPr>
          <p:cNvPr id="1049423" name="Slide Number Placeholder 3"/>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353"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1049354"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355"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356"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49357" name="Footer Placeholder 5"/>
          <p:cNvSpPr>
            <a:spLocks noGrp="1"/>
          </p:cNvSpPr>
          <p:nvPr>
            <p:ph type="ftr" sz="quarter" idx="11"/>
          </p:nvPr>
        </p:nvSpPr>
        <p:spPr/>
        <p:txBody>
          <a:bodyPr/>
          <a:lstStyle/>
          <a:p>
            <a:endParaRPr lang="en-IN"/>
          </a:p>
        </p:txBody>
      </p:sp>
      <p:sp>
        <p:nvSpPr>
          <p:cNvPr id="1049358"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647" name="Title 1"/>
          <p:cNvSpPr>
            <a:spLocks noGrp="1"/>
          </p:cNvSpPr>
          <p:nvPr>
            <p:ph type="title"/>
          </p:nvPr>
        </p:nvSpPr>
        <p:spPr>
          <a:xfrm>
            <a:off x="1154954" y="973668"/>
            <a:ext cx="8761413" cy="706964"/>
          </a:xfrm>
        </p:spPr>
        <p:txBody>
          <a:bodyPr/>
          <a:lstStyle/>
          <a:p>
            <a:r>
              <a:rPr lang="en-US" smtClean="0"/>
              <a:t>Click to edit Master title style</a:t>
            </a:r>
            <a:endParaRPr lang="en-US" dirty="0"/>
          </a:p>
        </p:txBody>
      </p:sp>
      <p:sp>
        <p:nvSpPr>
          <p:cNvPr id="1049648" name="Date Placeholder 2"/>
          <p:cNvSpPr>
            <a:spLocks noGrp="1"/>
          </p:cNvSpPr>
          <p:nvPr>
            <p:ph type="dt" sz="half" idx="10"/>
          </p:nvPr>
        </p:nvSpPr>
        <p:spPr/>
        <p:txBody>
          <a:bodyPr/>
          <a:lstStyle/>
          <a:p>
            <a:fld id="{9C1B5939-E69C-49C5-B135-DAE31A3B38DF}" type="datetimeFigureOut">
              <a:rPr lang="en-IN" smtClean="0"/>
              <a:t>17-11-2016</a:t>
            </a:fld>
            <a:endParaRPr lang="en-IN"/>
          </a:p>
        </p:txBody>
      </p:sp>
      <p:sp>
        <p:nvSpPr>
          <p:cNvPr id="1049649" name="Footer Placeholder 3"/>
          <p:cNvSpPr>
            <a:spLocks noGrp="1"/>
          </p:cNvSpPr>
          <p:nvPr>
            <p:ph type="ftr" sz="quarter" idx="11"/>
          </p:nvPr>
        </p:nvSpPr>
        <p:spPr/>
        <p:txBody>
          <a:bodyPr/>
          <a:lstStyle/>
          <a:p>
            <a:endParaRPr lang="en-IN"/>
          </a:p>
        </p:txBody>
      </p:sp>
      <p:sp>
        <p:nvSpPr>
          <p:cNvPr id="1049650" name="Slide Number Placeholder 4"/>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415"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1049416"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9417"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418"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49419" name="Footer Placeholder 5"/>
          <p:cNvSpPr>
            <a:spLocks noGrp="1"/>
          </p:cNvSpPr>
          <p:nvPr>
            <p:ph type="ftr" sz="quarter" idx="11"/>
          </p:nvPr>
        </p:nvSpPr>
        <p:spPr/>
        <p:txBody>
          <a:bodyPr/>
          <a:lstStyle/>
          <a:p>
            <a:endParaRPr lang="en-IN"/>
          </a:p>
        </p:txBody>
      </p:sp>
      <p:sp>
        <p:nvSpPr>
          <p:cNvPr id="1049420"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049409"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1049410"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9411"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412"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49413" name="Footer Placeholder 5"/>
          <p:cNvSpPr>
            <a:spLocks noGrp="1"/>
          </p:cNvSpPr>
          <p:nvPr>
            <p:ph type="ftr" sz="quarter" idx="11"/>
          </p:nvPr>
        </p:nvSpPr>
        <p:spPr/>
        <p:txBody>
          <a:bodyPr/>
          <a:lstStyle/>
          <a:p>
            <a:endParaRPr lang="en-IN"/>
          </a:p>
        </p:txBody>
      </p:sp>
      <p:sp>
        <p:nvSpPr>
          <p:cNvPr id="1049414"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9378"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1049379"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380"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381" name="Footer Placeholder 4"/>
          <p:cNvSpPr>
            <a:spLocks noGrp="1"/>
          </p:cNvSpPr>
          <p:nvPr>
            <p:ph type="ftr" sz="quarter" idx="11"/>
          </p:nvPr>
        </p:nvSpPr>
        <p:spPr/>
        <p:txBody>
          <a:bodyPr/>
          <a:lstStyle/>
          <a:p>
            <a:endParaRPr lang="en-IN"/>
          </a:p>
        </p:txBody>
      </p:sp>
      <p:sp>
        <p:nvSpPr>
          <p:cNvPr id="1049382"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9445"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049446"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49447"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448"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449" name="Footer Placeholder 4"/>
          <p:cNvSpPr>
            <a:spLocks noGrp="1"/>
          </p:cNvSpPr>
          <p:nvPr>
            <p:ph type="ftr" sz="quarter" idx="11"/>
          </p:nvPr>
        </p:nvSpPr>
        <p:spPr/>
        <p:txBody>
          <a:bodyPr/>
          <a:lstStyle/>
          <a:p>
            <a:endParaRPr lang="en-IN"/>
          </a:p>
        </p:txBody>
      </p:sp>
      <p:sp>
        <p:nvSpPr>
          <p:cNvPr id="1049450" name="Slide Number Placeholder 5"/>
          <p:cNvSpPr>
            <a:spLocks noGrp="1"/>
          </p:cNvSpPr>
          <p:nvPr>
            <p:ph type="sldNum" sz="quarter" idx="12"/>
          </p:nvPr>
        </p:nvSpPr>
        <p:spPr/>
        <p:txBody>
          <a:bodyPr/>
          <a:lstStyle/>
          <a:p>
            <a:fld id="{4970118B-A862-44F1-BC2F-76DFC56D1ECA}" type="slidenum">
              <a:rPr lang="en-IN" smtClean="0"/>
              <a:t>‹#›</a:t>
            </a:fld>
            <a:endParaRPr lang="en-IN"/>
          </a:p>
        </p:txBody>
      </p:sp>
      <p:sp>
        <p:nvSpPr>
          <p:cNvPr id="1049451"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049452"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9373"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1049374"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9375"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376" name="Footer Placeholder 4"/>
          <p:cNvSpPr>
            <a:spLocks noGrp="1"/>
          </p:cNvSpPr>
          <p:nvPr>
            <p:ph type="ftr" sz="quarter" idx="11"/>
          </p:nvPr>
        </p:nvSpPr>
        <p:spPr/>
        <p:txBody>
          <a:bodyPr/>
          <a:lstStyle/>
          <a:p>
            <a:endParaRPr lang="en-IN"/>
          </a:p>
        </p:txBody>
      </p:sp>
      <p:sp>
        <p:nvSpPr>
          <p:cNvPr id="1049377"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049429"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1049430"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431"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432"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433"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43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435"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3145748" name="Straight Connector 16"/>
          <p:cNvCxnSpPr>
            <a:cxnSpLocks/>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49" name="Straight Connector 17"/>
          <p:cNvCxnSpPr>
            <a:cxnSpLocks/>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9436"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437" name="Footer Placeholder 4"/>
          <p:cNvSpPr>
            <a:spLocks noGrp="1"/>
          </p:cNvSpPr>
          <p:nvPr>
            <p:ph type="ftr" sz="quarter" idx="11"/>
          </p:nvPr>
        </p:nvSpPr>
        <p:spPr/>
        <p:txBody>
          <a:bodyPr/>
          <a:lstStyle/>
          <a:p>
            <a:endParaRPr lang="en-IN"/>
          </a:p>
        </p:txBody>
      </p:sp>
      <p:sp>
        <p:nvSpPr>
          <p:cNvPr id="1049438"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1049391"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1049392"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393"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9394"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39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396"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9397"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398"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399"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9400"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3145746" name="Straight Connector 18"/>
          <p:cNvCxnSpPr>
            <a:cxnSpLocks/>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47" name="Straight Connector 19"/>
          <p:cNvCxnSpPr>
            <a:cxnSpLocks/>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9401"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402" name="Footer Placeholder 4"/>
          <p:cNvSpPr>
            <a:spLocks noGrp="1"/>
          </p:cNvSpPr>
          <p:nvPr>
            <p:ph type="ftr" sz="quarter" idx="11"/>
          </p:nvPr>
        </p:nvSpPr>
        <p:spPr/>
        <p:txBody>
          <a:bodyPr/>
          <a:lstStyle/>
          <a:p>
            <a:endParaRPr lang="en-IN"/>
          </a:p>
        </p:txBody>
      </p:sp>
      <p:sp>
        <p:nvSpPr>
          <p:cNvPr id="1049403"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424" name="Title 1"/>
          <p:cNvSpPr>
            <a:spLocks noGrp="1"/>
          </p:cNvSpPr>
          <p:nvPr>
            <p:ph type="title"/>
          </p:nvPr>
        </p:nvSpPr>
        <p:spPr/>
        <p:txBody>
          <a:bodyPr/>
          <a:lstStyle/>
          <a:p>
            <a:r>
              <a:rPr lang="en-US" smtClean="0"/>
              <a:t>Click to edit Master title style</a:t>
            </a:r>
            <a:endParaRPr lang="en-US" dirty="0"/>
          </a:p>
        </p:txBody>
      </p:sp>
      <p:sp>
        <p:nvSpPr>
          <p:cNvPr id="1049425"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426"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427" name="Footer Placeholder 4"/>
          <p:cNvSpPr>
            <a:spLocks noGrp="1"/>
          </p:cNvSpPr>
          <p:nvPr>
            <p:ph type="ftr" sz="quarter" idx="11"/>
          </p:nvPr>
        </p:nvSpPr>
        <p:spPr/>
        <p:txBody>
          <a:bodyPr/>
          <a:lstStyle/>
          <a:p>
            <a:endParaRPr lang="en-IN"/>
          </a:p>
        </p:txBody>
      </p:sp>
      <p:sp>
        <p:nvSpPr>
          <p:cNvPr id="1049428"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359"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1049360"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361"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362" name="Footer Placeholder 4"/>
          <p:cNvSpPr>
            <a:spLocks noGrp="1"/>
          </p:cNvSpPr>
          <p:nvPr>
            <p:ph type="ftr" sz="quarter" idx="11"/>
          </p:nvPr>
        </p:nvSpPr>
        <p:spPr/>
        <p:txBody>
          <a:bodyPr/>
          <a:lstStyle/>
          <a:p>
            <a:endParaRPr lang="en-IN"/>
          </a:p>
        </p:txBody>
      </p:sp>
      <p:sp>
        <p:nvSpPr>
          <p:cNvPr id="1049363"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41" name="Group 6"/>
          <p:cNvGrpSpPr/>
          <p:nvPr/>
        </p:nvGrpSpPr>
        <p:grpSpPr>
          <a:xfrm>
            <a:off x="0" y="-8467"/>
            <a:ext cx="12192000" cy="6866467"/>
            <a:chOff x="0" y="-8467"/>
            <a:chExt cx="12192000" cy="6866467"/>
          </a:xfrm>
        </p:grpSpPr>
        <p:cxnSp>
          <p:nvCxnSpPr>
            <p:cNvPr id="3145767" name="Straight Connector 31"/>
            <p:cNvCxnSpPr>
              <a:cxnSpLocks/>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68" name="Straight Connector 20"/>
            <p:cNvCxnSpPr>
              <a:cxnSpLocks/>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50466"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0467"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0468"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0469"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0470"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0471"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0472"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0473"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50474"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1050475"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50476"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50477" name="Footer Placeholder 4"/>
          <p:cNvSpPr>
            <a:spLocks noGrp="1"/>
          </p:cNvSpPr>
          <p:nvPr>
            <p:ph type="ftr" sz="quarter" idx="11"/>
          </p:nvPr>
        </p:nvSpPr>
        <p:spPr/>
        <p:txBody>
          <a:bodyPr/>
          <a:lstStyle/>
          <a:p>
            <a:endParaRPr lang="en-IN"/>
          </a:p>
        </p:txBody>
      </p:sp>
      <p:sp>
        <p:nvSpPr>
          <p:cNvPr id="1050478"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49589" name="Date Placeholder 1"/>
          <p:cNvSpPr>
            <a:spLocks noGrp="1"/>
          </p:cNvSpPr>
          <p:nvPr>
            <p:ph type="dt" sz="half" idx="10"/>
          </p:nvPr>
        </p:nvSpPr>
        <p:spPr/>
        <p:txBody>
          <a:bodyPr/>
          <a:lstStyle/>
          <a:p>
            <a:fld id="{9C1B5939-E69C-49C5-B135-DAE31A3B38DF}" type="datetimeFigureOut">
              <a:rPr lang="en-IN" smtClean="0"/>
              <a:t>17-11-2016</a:t>
            </a:fld>
            <a:endParaRPr lang="en-IN"/>
          </a:p>
        </p:txBody>
      </p:sp>
      <p:sp>
        <p:nvSpPr>
          <p:cNvPr id="1049590" name="Footer Placeholder 2"/>
          <p:cNvSpPr>
            <a:spLocks noGrp="1"/>
          </p:cNvSpPr>
          <p:nvPr>
            <p:ph type="ftr" sz="quarter" idx="11"/>
          </p:nvPr>
        </p:nvSpPr>
        <p:spPr/>
        <p:txBody>
          <a:bodyPr/>
          <a:lstStyle/>
          <a:p>
            <a:endParaRPr lang="en-IN"/>
          </a:p>
        </p:txBody>
      </p:sp>
      <p:sp>
        <p:nvSpPr>
          <p:cNvPr id="1049591"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9592" name="Slide Number Placeholder 3"/>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054"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1049055"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056"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057" name="Footer Placeholder 4"/>
          <p:cNvSpPr>
            <a:spLocks noGrp="1"/>
          </p:cNvSpPr>
          <p:nvPr>
            <p:ph type="ftr" sz="quarter" idx="11"/>
          </p:nvPr>
        </p:nvSpPr>
        <p:spPr/>
        <p:txBody>
          <a:bodyPr/>
          <a:lstStyle/>
          <a:p>
            <a:endParaRPr lang="en-IN"/>
          </a:p>
        </p:txBody>
      </p:sp>
      <p:sp>
        <p:nvSpPr>
          <p:cNvPr id="1049058"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50479"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1050480"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50481"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50482" name="Footer Placeholder 4"/>
          <p:cNvSpPr>
            <a:spLocks noGrp="1"/>
          </p:cNvSpPr>
          <p:nvPr>
            <p:ph type="ftr" sz="quarter" idx="11"/>
          </p:nvPr>
        </p:nvSpPr>
        <p:spPr/>
        <p:txBody>
          <a:bodyPr/>
          <a:lstStyle/>
          <a:p>
            <a:endParaRPr lang="en-IN"/>
          </a:p>
        </p:txBody>
      </p:sp>
      <p:sp>
        <p:nvSpPr>
          <p:cNvPr id="1050483"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50435" name="Title 1"/>
          <p:cNvSpPr>
            <a:spLocks noGrp="1"/>
          </p:cNvSpPr>
          <p:nvPr>
            <p:ph type="title"/>
          </p:nvPr>
        </p:nvSpPr>
        <p:spPr/>
        <p:txBody>
          <a:bodyPr/>
          <a:lstStyle/>
          <a:p>
            <a:r>
              <a:rPr lang="en-US" smtClean="0"/>
              <a:t>Click to edit Master title style</a:t>
            </a:r>
            <a:endParaRPr lang="en-US" dirty="0"/>
          </a:p>
        </p:txBody>
      </p:sp>
      <p:sp>
        <p:nvSpPr>
          <p:cNvPr id="1050436"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50437"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50438"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50439" name="Footer Placeholder 5"/>
          <p:cNvSpPr>
            <a:spLocks noGrp="1"/>
          </p:cNvSpPr>
          <p:nvPr>
            <p:ph type="ftr" sz="quarter" idx="11"/>
          </p:nvPr>
        </p:nvSpPr>
        <p:spPr/>
        <p:txBody>
          <a:bodyPr/>
          <a:lstStyle/>
          <a:p>
            <a:endParaRPr lang="en-IN"/>
          </a:p>
        </p:txBody>
      </p:sp>
      <p:sp>
        <p:nvSpPr>
          <p:cNvPr id="1050440"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50458" name="Title 1"/>
          <p:cNvSpPr>
            <a:spLocks noGrp="1"/>
          </p:cNvSpPr>
          <p:nvPr>
            <p:ph type="title"/>
          </p:nvPr>
        </p:nvSpPr>
        <p:spPr/>
        <p:txBody>
          <a:bodyPr/>
          <a:lstStyle/>
          <a:p>
            <a:r>
              <a:rPr lang="en-US" smtClean="0"/>
              <a:t>Click to edit Master title style</a:t>
            </a:r>
            <a:endParaRPr lang="en-US" dirty="0"/>
          </a:p>
        </p:txBody>
      </p:sp>
      <p:sp>
        <p:nvSpPr>
          <p:cNvPr id="1050459"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50460"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50461"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50462"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50463" name="Date Placeholder 6"/>
          <p:cNvSpPr>
            <a:spLocks noGrp="1"/>
          </p:cNvSpPr>
          <p:nvPr>
            <p:ph type="dt" sz="half" idx="10"/>
          </p:nvPr>
        </p:nvSpPr>
        <p:spPr/>
        <p:txBody>
          <a:bodyPr/>
          <a:lstStyle/>
          <a:p>
            <a:fld id="{9C1B5939-E69C-49C5-B135-DAE31A3B38DF}" type="datetimeFigureOut">
              <a:rPr lang="en-IN" smtClean="0"/>
              <a:t>17-11-2016</a:t>
            </a:fld>
            <a:endParaRPr lang="en-IN"/>
          </a:p>
        </p:txBody>
      </p:sp>
      <p:sp>
        <p:nvSpPr>
          <p:cNvPr id="1050464" name="Footer Placeholder 7"/>
          <p:cNvSpPr>
            <a:spLocks noGrp="1"/>
          </p:cNvSpPr>
          <p:nvPr>
            <p:ph type="ftr" sz="quarter" idx="11"/>
          </p:nvPr>
        </p:nvSpPr>
        <p:spPr/>
        <p:txBody>
          <a:bodyPr/>
          <a:lstStyle/>
          <a:p>
            <a:endParaRPr lang="en-IN"/>
          </a:p>
        </p:txBody>
      </p:sp>
      <p:sp>
        <p:nvSpPr>
          <p:cNvPr id="1050465" name="Slide Number Placeholder 8"/>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0426"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1050427" name="Date Placeholder 2"/>
          <p:cNvSpPr>
            <a:spLocks noGrp="1"/>
          </p:cNvSpPr>
          <p:nvPr>
            <p:ph type="dt" sz="half" idx="10"/>
          </p:nvPr>
        </p:nvSpPr>
        <p:spPr/>
        <p:txBody>
          <a:bodyPr/>
          <a:lstStyle/>
          <a:p>
            <a:fld id="{9C1B5939-E69C-49C5-B135-DAE31A3B38DF}" type="datetimeFigureOut">
              <a:rPr lang="en-IN" smtClean="0"/>
              <a:t>17-11-2016</a:t>
            </a:fld>
            <a:endParaRPr lang="en-IN"/>
          </a:p>
        </p:txBody>
      </p:sp>
      <p:sp>
        <p:nvSpPr>
          <p:cNvPr id="1050428" name="Footer Placeholder 3"/>
          <p:cNvSpPr>
            <a:spLocks noGrp="1"/>
          </p:cNvSpPr>
          <p:nvPr>
            <p:ph type="ftr" sz="quarter" idx="11"/>
          </p:nvPr>
        </p:nvSpPr>
        <p:spPr/>
        <p:txBody>
          <a:bodyPr/>
          <a:lstStyle/>
          <a:p>
            <a:endParaRPr lang="en-IN"/>
          </a:p>
        </p:txBody>
      </p:sp>
      <p:sp>
        <p:nvSpPr>
          <p:cNvPr id="1050429" name="Slide Number Placeholder 4"/>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50417" name="Date Placeholder 1"/>
          <p:cNvSpPr>
            <a:spLocks noGrp="1"/>
          </p:cNvSpPr>
          <p:nvPr>
            <p:ph type="dt" sz="half" idx="10"/>
          </p:nvPr>
        </p:nvSpPr>
        <p:spPr/>
        <p:txBody>
          <a:bodyPr/>
          <a:lstStyle/>
          <a:p>
            <a:fld id="{9C1B5939-E69C-49C5-B135-DAE31A3B38DF}" type="datetimeFigureOut">
              <a:rPr lang="en-IN" smtClean="0"/>
              <a:t>17-11-2016</a:t>
            </a:fld>
            <a:endParaRPr lang="en-IN"/>
          </a:p>
        </p:txBody>
      </p:sp>
      <p:sp>
        <p:nvSpPr>
          <p:cNvPr id="1050418" name="Footer Placeholder 2"/>
          <p:cNvSpPr>
            <a:spLocks noGrp="1"/>
          </p:cNvSpPr>
          <p:nvPr>
            <p:ph type="ftr" sz="quarter" idx="11"/>
          </p:nvPr>
        </p:nvSpPr>
        <p:spPr/>
        <p:txBody>
          <a:bodyPr/>
          <a:lstStyle/>
          <a:p>
            <a:endParaRPr lang="en-IN"/>
          </a:p>
        </p:txBody>
      </p:sp>
      <p:sp>
        <p:nvSpPr>
          <p:cNvPr id="1050419" name="Slide Number Placeholder 3"/>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50446"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1050447"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50448"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1050449"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50450" name="Footer Placeholder 5"/>
          <p:cNvSpPr>
            <a:spLocks noGrp="1"/>
          </p:cNvSpPr>
          <p:nvPr>
            <p:ph type="ftr" sz="quarter" idx="11"/>
          </p:nvPr>
        </p:nvSpPr>
        <p:spPr/>
        <p:txBody>
          <a:bodyPr/>
          <a:lstStyle/>
          <a:p>
            <a:endParaRPr lang="en-IN"/>
          </a:p>
        </p:txBody>
      </p:sp>
      <p:sp>
        <p:nvSpPr>
          <p:cNvPr id="1050451"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5045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105045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5045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50455"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50456" name="Footer Placeholder 5"/>
          <p:cNvSpPr>
            <a:spLocks noGrp="1"/>
          </p:cNvSpPr>
          <p:nvPr>
            <p:ph type="ftr" sz="quarter" idx="11"/>
          </p:nvPr>
        </p:nvSpPr>
        <p:spPr/>
        <p:txBody>
          <a:bodyPr/>
          <a:lstStyle/>
          <a:p>
            <a:endParaRPr lang="en-IN"/>
          </a:p>
        </p:txBody>
      </p:sp>
      <p:sp>
        <p:nvSpPr>
          <p:cNvPr id="1050457"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50430"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1050431"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50432"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50433" name="Footer Placeholder 4"/>
          <p:cNvSpPr>
            <a:spLocks noGrp="1"/>
          </p:cNvSpPr>
          <p:nvPr>
            <p:ph type="ftr" sz="quarter" idx="11"/>
          </p:nvPr>
        </p:nvSpPr>
        <p:spPr/>
        <p:txBody>
          <a:bodyPr/>
          <a:lstStyle/>
          <a:p>
            <a:endParaRPr lang="en-IN"/>
          </a:p>
        </p:txBody>
      </p:sp>
      <p:sp>
        <p:nvSpPr>
          <p:cNvPr id="1050434"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50409"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1050410"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smtClean="0"/>
              <a:t>Click to edit Master text styles</a:t>
            </a:r>
          </a:p>
        </p:txBody>
      </p:sp>
      <p:sp>
        <p:nvSpPr>
          <p:cNvPr id="1050411"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50412"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50413" name="Footer Placeholder 4"/>
          <p:cNvSpPr>
            <a:spLocks noGrp="1"/>
          </p:cNvSpPr>
          <p:nvPr>
            <p:ph type="ftr" sz="quarter" idx="11"/>
          </p:nvPr>
        </p:nvSpPr>
        <p:spPr/>
        <p:txBody>
          <a:bodyPr/>
          <a:lstStyle/>
          <a:p>
            <a:endParaRPr lang="en-IN"/>
          </a:p>
        </p:txBody>
      </p:sp>
      <p:sp>
        <p:nvSpPr>
          <p:cNvPr id="1050414" name="Slide Number Placeholder 5"/>
          <p:cNvSpPr>
            <a:spLocks noGrp="1"/>
          </p:cNvSpPr>
          <p:nvPr>
            <p:ph type="sldNum" sz="quarter" idx="12"/>
          </p:nvPr>
        </p:nvSpPr>
        <p:spPr/>
        <p:txBody>
          <a:bodyPr/>
          <a:lstStyle/>
          <a:p>
            <a:fld id="{4970118B-A862-44F1-BC2F-76DFC56D1ECA}" type="slidenum">
              <a:rPr lang="en-IN" smtClean="0"/>
              <a:t>‹#›</a:t>
            </a:fld>
            <a:endParaRPr lang="en-IN"/>
          </a:p>
        </p:txBody>
      </p:sp>
      <p:sp>
        <p:nvSpPr>
          <p:cNvPr id="1050415"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050416"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74" name="Group 8"/>
          <p:cNvGrpSpPr/>
          <p:nvPr/>
        </p:nvGrpSpPr>
        <p:grpSpPr>
          <a:xfrm>
            <a:off x="0" y="0"/>
            <a:ext cx="12192000" cy="6858000"/>
            <a:chOff x="0" y="0"/>
            <a:chExt cx="12192000" cy="6858000"/>
          </a:xfrm>
        </p:grpSpPr>
        <p:sp>
          <p:nvSpPr>
            <p:cNvPr id="104962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9625" name="Oval 16"/>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626" name="Oval 18"/>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627" name="Oval 19"/>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628" name="Oval 20"/>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629" name="Oval 21"/>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630"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49631"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4963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4963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49634"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1049635"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636"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637"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49638" name="Footer Placeholder 5"/>
          <p:cNvSpPr>
            <a:spLocks noGrp="1"/>
          </p:cNvSpPr>
          <p:nvPr>
            <p:ph type="ftr" sz="quarter" idx="11"/>
          </p:nvPr>
        </p:nvSpPr>
        <p:spPr/>
        <p:txBody>
          <a:bodyPr/>
          <a:lstStyle/>
          <a:p>
            <a:endParaRPr lang="en-IN"/>
          </a:p>
        </p:txBody>
      </p:sp>
      <p:sp>
        <p:nvSpPr>
          <p:cNvPr id="1049639"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9640"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50441"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1050442"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50443"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50444" name="Footer Placeholder 4"/>
          <p:cNvSpPr>
            <a:spLocks noGrp="1"/>
          </p:cNvSpPr>
          <p:nvPr>
            <p:ph type="ftr" sz="quarter" idx="11"/>
          </p:nvPr>
        </p:nvSpPr>
        <p:spPr/>
        <p:txBody>
          <a:bodyPr/>
          <a:lstStyle/>
          <a:p>
            <a:endParaRPr lang="en-IN"/>
          </a:p>
        </p:txBody>
      </p:sp>
      <p:sp>
        <p:nvSpPr>
          <p:cNvPr id="1050445"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050396"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1050397"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smtClean="0"/>
              <a:t>Click to edit Master text styles</a:t>
            </a:r>
          </a:p>
        </p:txBody>
      </p:sp>
      <p:sp>
        <p:nvSpPr>
          <p:cNvPr id="1050398"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50399"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50400" name="Footer Placeholder 4"/>
          <p:cNvSpPr>
            <a:spLocks noGrp="1"/>
          </p:cNvSpPr>
          <p:nvPr>
            <p:ph type="ftr" sz="quarter" idx="11"/>
          </p:nvPr>
        </p:nvSpPr>
        <p:spPr/>
        <p:txBody>
          <a:bodyPr/>
          <a:lstStyle/>
          <a:p>
            <a:endParaRPr lang="en-IN"/>
          </a:p>
        </p:txBody>
      </p:sp>
      <p:sp>
        <p:nvSpPr>
          <p:cNvPr id="1050401" name="Slide Number Placeholder 5"/>
          <p:cNvSpPr>
            <a:spLocks noGrp="1"/>
          </p:cNvSpPr>
          <p:nvPr>
            <p:ph type="sldNum" sz="quarter" idx="12"/>
          </p:nvPr>
        </p:nvSpPr>
        <p:spPr/>
        <p:txBody>
          <a:bodyPr/>
          <a:lstStyle/>
          <a:p>
            <a:fld id="{4970118B-A862-44F1-BC2F-76DFC56D1ECA}" type="slidenum">
              <a:rPr lang="en-IN" smtClean="0"/>
              <a:t>‹#›</a:t>
            </a:fld>
            <a:endParaRPr lang="en-IN"/>
          </a:p>
        </p:txBody>
      </p:sp>
      <p:sp>
        <p:nvSpPr>
          <p:cNvPr id="1050402"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050403"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1050420"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1050421"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smtClean="0"/>
              <a:t>Click to edit Master text styles</a:t>
            </a:r>
          </a:p>
        </p:txBody>
      </p:sp>
      <p:sp>
        <p:nvSpPr>
          <p:cNvPr id="1050422"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50423"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50424" name="Footer Placeholder 4"/>
          <p:cNvSpPr>
            <a:spLocks noGrp="1"/>
          </p:cNvSpPr>
          <p:nvPr>
            <p:ph type="ftr" sz="quarter" idx="11"/>
          </p:nvPr>
        </p:nvSpPr>
        <p:spPr/>
        <p:txBody>
          <a:bodyPr/>
          <a:lstStyle/>
          <a:p>
            <a:endParaRPr lang="en-IN"/>
          </a:p>
        </p:txBody>
      </p:sp>
      <p:sp>
        <p:nvSpPr>
          <p:cNvPr id="1050425"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50391" name="Title 1"/>
          <p:cNvSpPr>
            <a:spLocks noGrp="1"/>
          </p:cNvSpPr>
          <p:nvPr>
            <p:ph type="title"/>
          </p:nvPr>
        </p:nvSpPr>
        <p:spPr/>
        <p:txBody>
          <a:bodyPr/>
          <a:lstStyle/>
          <a:p>
            <a:r>
              <a:rPr lang="en-US" smtClean="0"/>
              <a:t>Click to edit Master title style</a:t>
            </a:r>
            <a:endParaRPr lang="en-US" dirty="0"/>
          </a:p>
        </p:txBody>
      </p:sp>
      <p:sp>
        <p:nvSpPr>
          <p:cNvPr id="1050392"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50393"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50394" name="Footer Placeholder 4"/>
          <p:cNvSpPr>
            <a:spLocks noGrp="1"/>
          </p:cNvSpPr>
          <p:nvPr>
            <p:ph type="ftr" sz="quarter" idx="11"/>
          </p:nvPr>
        </p:nvSpPr>
        <p:spPr/>
        <p:txBody>
          <a:bodyPr/>
          <a:lstStyle/>
          <a:p>
            <a:endParaRPr lang="en-IN"/>
          </a:p>
        </p:txBody>
      </p:sp>
      <p:sp>
        <p:nvSpPr>
          <p:cNvPr id="1050395"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50404"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1050405"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50406"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50407" name="Footer Placeholder 4"/>
          <p:cNvSpPr>
            <a:spLocks noGrp="1"/>
          </p:cNvSpPr>
          <p:nvPr>
            <p:ph type="ftr" sz="quarter" idx="11"/>
          </p:nvPr>
        </p:nvSpPr>
        <p:spPr/>
        <p:txBody>
          <a:bodyPr/>
          <a:lstStyle/>
          <a:p>
            <a:endParaRPr lang="en-IN"/>
          </a:p>
        </p:txBody>
      </p:sp>
      <p:sp>
        <p:nvSpPr>
          <p:cNvPr id="1050408"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0264"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bg1">
                        <a:lumMod val="41000"/>
                        <a:lumOff val="59000"/>
                      </a:schemeClr>
                    </a:gs>
                    <a:gs pos="32000">
                      <a:schemeClr val="tx1">
                        <a:lumMod val="89000"/>
                      </a:schemeClr>
                    </a:gs>
                    <a:gs pos="100000">
                      <a:schemeClr val="tx2">
                        <a:lumMod val="0"/>
                        <a:lumOff val="100000"/>
                      </a:schemeClr>
                    </a:gs>
                  </a:gsLst>
                  <a:lin ang="8100000" scaled="1"/>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1050265"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0">
                      <a:schemeClr val="tx2">
                        <a:lumMod val="90000"/>
                        <a:lumOff val="10000"/>
                      </a:schemeClr>
                    </a:gs>
                    <a:gs pos="15000">
                      <a:schemeClr val="tx2"/>
                    </a:gs>
                    <a:gs pos="73000">
                      <a:schemeClr val="tx2">
                        <a:lumMod val="60000"/>
                        <a:lumOff val="40000"/>
                      </a:schemeClr>
                    </a:gs>
                    <a:gs pos="100000">
                      <a:schemeClr val="tx2">
                        <a:lumMod val="0"/>
                        <a:lumOff val="100000"/>
                      </a:schemeClr>
                    </a:gs>
                  </a:gsLst>
                  <a:lin ang="16200000" scaled="1"/>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050266" name="Date Placeholder 6"/>
          <p:cNvSpPr>
            <a:spLocks noGrp="1"/>
          </p:cNvSpPr>
          <p:nvPr>
            <p:ph type="dt" sz="half" idx="10"/>
          </p:nvPr>
        </p:nvSpPr>
        <p:spPr/>
        <p:txBody>
          <a:bodyPr/>
          <a:lstStyle/>
          <a:p>
            <a:fld id="{9C1B5939-E69C-49C5-B135-DAE31A3B38DF}" type="datetimeFigureOut">
              <a:rPr lang="en-IN" smtClean="0"/>
              <a:t>17-11-2016</a:t>
            </a:fld>
            <a:endParaRPr lang="en-IN"/>
          </a:p>
        </p:txBody>
      </p:sp>
      <p:sp>
        <p:nvSpPr>
          <p:cNvPr id="1050267" name="Footer Placeholder 7"/>
          <p:cNvSpPr>
            <a:spLocks noGrp="1"/>
          </p:cNvSpPr>
          <p:nvPr>
            <p:ph type="ftr" sz="quarter" idx="11"/>
          </p:nvPr>
        </p:nvSpPr>
        <p:spPr/>
        <p:txBody>
          <a:bodyPr/>
          <a:lstStyle/>
          <a:p>
            <a:endParaRPr lang="en-IN"/>
          </a:p>
        </p:txBody>
      </p:sp>
      <p:sp>
        <p:nvSpPr>
          <p:cNvPr id="1050268" name="Slide Number Placeholder 8"/>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126" name="Title 1"/>
          <p:cNvSpPr>
            <a:spLocks noGrp="1"/>
          </p:cNvSpPr>
          <p:nvPr>
            <p:ph type="title"/>
          </p:nvPr>
        </p:nvSpPr>
        <p:spPr/>
        <p:txBody>
          <a:bodyPr/>
          <a:lstStyle/>
          <a:p>
            <a:r>
              <a:rPr lang="en-US" smtClean="0"/>
              <a:t>Click to edit Master title style</a:t>
            </a:r>
            <a:endParaRPr lang="en-US" dirty="0"/>
          </a:p>
        </p:txBody>
      </p:sp>
      <p:sp>
        <p:nvSpPr>
          <p:cNvPr id="1049127"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128"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49129" name="Footer Placeholder 4"/>
          <p:cNvSpPr>
            <a:spLocks noGrp="1"/>
          </p:cNvSpPr>
          <p:nvPr>
            <p:ph type="ftr" sz="quarter" idx="11"/>
          </p:nvPr>
        </p:nvSpPr>
        <p:spPr/>
        <p:txBody>
          <a:bodyPr/>
          <a:lstStyle/>
          <a:p>
            <a:endParaRPr lang="en-IN"/>
          </a:p>
        </p:txBody>
      </p:sp>
      <p:sp>
        <p:nvSpPr>
          <p:cNvPr id="1049130"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50211"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0">
                      <a:schemeClr val="bg1">
                        <a:lumMod val="47000"/>
                        <a:lumOff val="53000"/>
                      </a:schemeClr>
                    </a:gs>
                    <a:gs pos="32000">
                      <a:schemeClr val="tx1">
                        <a:lumMod val="89000"/>
                      </a:schemeClr>
                    </a:gs>
                    <a:gs pos="100000">
                      <a:schemeClr val="tx2">
                        <a:lumMod val="0"/>
                        <a:lumOff val="100000"/>
                      </a:schemeClr>
                    </a:gs>
                  </a:gsLst>
                  <a:lin ang="8100000" scaled="1"/>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1050212"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0">
                      <a:schemeClr val="tx2">
                        <a:lumMod val="90000"/>
                        <a:lumOff val="10000"/>
                      </a:schemeClr>
                    </a:gs>
                    <a:gs pos="15000">
                      <a:schemeClr val="tx2"/>
                    </a:gs>
                    <a:gs pos="73000">
                      <a:schemeClr val="tx2">
                        <a:lumMod val="60000"/>
                        <a:lumOff val="40000"/>
                      </a:schemeClr>
                    </a:gs>
                    <a:gs pos="100000">
                      <a:schemeClr val="tx2">
                        <a:lumMod val="0"/>
                        <a:lumOff val="100000"/>
                      </a:schemeClr>
                    </a:gs>
                  </a:gsLst>
                  <a:lin ang="16200000" scaled="1"/>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050213" name="Date Placeholder 3"/>
          <p:cNvSpPr>
            <a:spLocks noGrp="1"/>
          </p:cNvSpPr>
          <p:nvPr>
            <p:ph type="dt" sz="half" idx="10"/>
          </p:nvPr>
        </p:nvSpPr>
        <p:spPr/>
        <p:txBody>
          <a:bodyPr/>
          <a:lstStyle/>
          <a:p>
            <a:fld id="{9C1B5939-E69C-49C5-B135-DAE31A3B38DF}" type="datetimeFigureOut">
              <a:rPr lang="en-IN" smtClean="0"/>
              <a:t>17-11-2016</a:t>
            </a:fld>
            <a:endParaRPr lang="en-IN"/>
          </a:p>
        </p:txBody>
      </p:sp>
      <p:sp>
        <p:nvSpPr>
          <p:cNvPr id="1050214" name="Footer Placeholder 4"/>
          <p:cNvSpPr>
            <a:spLocks noGrp="1"/>
          </p:cNvSpPr>
          <p:nvPr>
            <p:ph type="ftr" sz="quarter" idx="11"/>
          </p:nvPr>
        </p:nvSpPr>
        <p:spPr/>
        <p:txBody>
          <a:bodyPr/>
          <a:lstStyle/>
          <a:p>
            <a:endParaRPr lang="en-IN"/>
          </a:p>
        </p:txBody>
      </p:sp>
      <p:sp>
        <p:nvSpPr>
          <p:cNvPr id="1050215" name="Slide Number Placeholder 5"/>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50269" name="Title 1"/>
          <p:cNvSpPr>
            <a:spLocks noGrp="1"/>
          </p:cNvSpPr>
          <p:nvPr>
            <p:ph type="title"/>
          </p:nvPr>
        </p:nvSpPr>
        <p:spPr/>
        <p:txBody>
          <a:bodyPr/>
          <a:lstStyle/>
          <a:p>
            <a:r>
              <a:rPr lang="en-US" smtClean="0"/>
              <a:t>Click to edit Master title style</a:t>
            </a:r>
            <a:endParaRPr lang="en-US" dirty="0"/>
          </a:p>
        </p:txBody>
      </p:sp>
      <p:sp>
        <p:nvSpPr>
          <p:cNvPr id="1050270"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50271"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50272"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50273" name="Footer Placeholder 5"/>
          <p:cNvSpPr>
            <a:spLocks noGrp="1"/>
          </p:cNvSpPr>
          <p:nvPr>
            <p:ph type="ftr" sz="quarter" idx="11"/>
          </p:nvPr>
        </p:nvSpPr>
        <p:spPr/>
        <p:txBody>
          <a:bodyPr/>
          <a:lstStyle/>
          <a:p>
            <a:endParaRPr lang="en-IN"/>
          </a:p>
        </p:txBody>
      </p:sp>
      <p:sp>
        <p:nvSpPr>
          <p:cNvPr id="1050274"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50283"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1050284" name="Text Placeholder 2"/>
          <p:cNvSpPr>
            <a:spLocks noGrp="1"/>
          </p:cNvSpPr>
          <p:nvPr>
            <p:ph type="body" idx="1"/>
          </p:nvPr>
        </p:nvSpPr>
        <p:spPr>
          <a:xfrm>
            <a:off x="1120000" y="1681163"/>
            <a:ext cx="5025216" cy="823912"/>
          </a:xfrm>
        </p:spPr>
        <p:txBody>
          <a:bodyPr anchor="b"/>
          <a:lstStyle>
            <a:lvl1pPr marL="0" indent="0">
              <a:buNone/>
              <a:defRPr sz="2400" b="0">
                <a:gradFill>
                  <a:gsLst>
                    <a:gs pos="0">
                      <a:schemeClr val="tx2">
                        <a:lumMod val="90000"/>
                        <a:lumOff val="10000"/>
                      </a:schemeClr>
                    </a:gs>
                    <a:gs pos="15000">
                      <a:schemeClr val="tx2"/>
                    </a:gs>
                    <a:gs pos="73000">
                      <a:schemeClr val="tx2">
                        <a:lumMod val="60000"/>
                        <a:lumOff val="4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50285"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50286"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0">
                      <a:schemeClr val="tx2">
                        <a:lumMod val="90000"/>
                        <a:lumOff val="10000"/>
                      </a:schemeClr>
                    </a:gs>
                    <a:gs pos="15000">
                      <a:schemeClr val="tx2"/>
                    </a:gs>
                    <a:gs pos="73000">
                      <a:schemeClr val="tx2">
                        <a:lumMod val="60000"/>
                        <a:lumOff val="4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50287"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50288" name="Date Placeholder 6"/>
          <p:cNvSpPr>
            <a:spLocks noGrp="1"/>
          </p:cNvSpPr>
          <p:nvPr>
            <p:ph type="dt" sz="half" idx="10"/>
          </p:nvPr>
        </p:nvSpPr>
        <p:spPr/>
        <p:txBody>
          <a:bodyPr/>
          <a:lstStyle/>
          <a:p>
            <a:fld id="{9C1B5939-E69C-49C5-B135-DAE31A3B38DF}" type="datetimeFigureOut">
              <a:rPr lang="en-IN" smtClean="0"/>
              <a:t>17-11-2016</a:t>
            </a:fld>
            <a:endParaRPr lang="en-IN"/>
          </a:p>
        </p:txBody>
      </p:sp>
      <p:sp>
        <p:nvSpPr>
          <p:cNvPr id="1050289" name="Footer Placeholder 7"/>
          <p:cNvSpPr>
            <a:spLocks noGrp="1"/>
          </p:cNvSpPr>
          <p:nvPr>
            <p:ph type="ftr" sz="quarter" idx="11"/>
          </p:nvPr>
        </p:nvSpPr>
        <p:spPr/>
        <p:txBody>
          <a:bodyPr/>
          <a:lstStyle/>
          <a:p>
            <a:endParaRPr lang="en-IN"/>
          </a:p>
        </p:txBody>
      </p:sp>
      <p:sp>
        <p:nvSpPr>
          <p:cNvPr id="1050290" name="Slide Number Placeholder 8"/>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80" name="Group 8"/>
          <p:cNvGrpSpPr/>
          <p:nvPr/>
        </p:nvGrpSpPr>
        <p:grpSpPr>
          <a:xfrm>
            <a:off x="0" y="0"/>
            <a:ext cx="12192000" cy="6858000"/>
            <a:chOff x="0" y="0"/>
            <a:chExt cx="12192000" cy="6858000"/>
          </a:xfrm>
        </p:grpSpPr>
        <p:sp>
          <p:nvSpPr>
            <p:cNvPr id="1049659"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9660" name="Oval 16"/>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661" name="Oval 17"/>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662" name="Oval 18"/>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663" name="Oval 19"/>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664" name="Oval 20"/>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665"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49666"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49667"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4966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49669"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1049670"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1049671"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672"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49673" name="Footer Placeholder 5"/>
          <p:cNvSpPr>
            <a:spLocks noGrp="1"/>
          </p:cNvSpPr>
          <p:nvPr>
            <p:ph type="ftr" sz="quarter" idx="11"/>
          </p:nvPr>
        </p:nvSpPr>
        <p:spPr/>
        <p:txBody>
          <a:bodyPr/>
          <a:lstStyle/>
          <a:p>
            <a:endParaRPr lang="en-IN"/>
          </a:p>
        </p:txBody>
      </p:sp>
      <p:sp>
        <p:nvSpPr>
          <p:cNvPr id="1049674"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9675"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0191" name="Title 1"/>
          <p:cNvSpPr>
            <a:spLocks noGrp="1"/>
          </p:cNvSpPr>
          <p:nvPr>
            <p:ph type="title"/>
          </p:nvPr>
        </p:nvSpPr>
        <p:spPr/>
        <p:txBody>
          <a:bodyPr/>
          <a:lstStyle/>
          <a:p>
            <a:r>
              <a:rPr lang="en-US" smtClean="0"/>
              <a:t>Click to edit Master title style</a:t>
            </a:r>
            <a:endParaRPr lang="en-US" dirty="0"/>
          </a:p>
        </p:txBody>
      </p:sp>
      <p:sp>
        <p:nvSpPr>
          <p:cNvPr id="1050192" name="Date Placeholder 2"/>
          <p:cNvSpPr>
            <a:spLocks noGrp="1"/>
          </p:cNvSpPr>
          <p:nvPr>
            <p:ph type="dt" sz="half" idx="10"/>
          </p:nvPr>
        </p:nvSpPr>
        <p:spPr/>
        <p:txBody>
          <a:bodyPr/>
          <a:lstStyle/>
          <a:p>
            <a:fld id="{9C1B5939-E69C-49C5-B135-DAE31A3B38DF}" type="datetimeFigureOut">
              <a:rPr lang="en-IN" smtClean="0"/>
              <a:t>17-11-2016</a:t>
            </a:fld>
            <a:endParaRPr lang="en-IN"/>
          </a:p>
        </p:txBody>
      </p:sp>
      <p:sp>
        <p:nvSpPr>
          <p:cNvPr id="1050193" name="Footer Placeholder 3"/>
          <p:cNvSpPr>
            <a:spLocks noGrp="1"/>
          </p:cNvSpPr>
          <p:nvPr>
            <p:ph type="ftr" sz="quarter" idx="11"/>
          </p:nvPr>
        </p:nvSpPr>
        <p:spPr/>
        <p:txBody>
          <a:bodyPr/>
          <a:lstStyle/>
          <a:p>
            <a:endParaRPr lang="en-IN"/>
          </a:p>
        </p:txBody>
      </p:sp>
      <p:sp>
        <p:nvSpPr>
          <p:cNvPr id="1050194" name="Slide Number Placeholder 4"/>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50255" name="Date Placeholder 1"/>
          <p:cNvSpPr>
            <a:spLocks noGrp="1"/>
          </p:cNvSpPr>
          <p:nvPr>
            <p:ph type="dt" sz="half" idx="10"/>
          </p:nvPr>
        </p:nvSpPr>
        <p:spPr/>
        <p:txBody>
          <a:bodyPr/>
          <a:lstStyle/>
          <a:p>
            <a:fld id="{9C1B5939-E69C-49C5-B135-DAE31A3B38DF}" type="datetimeFigureOut">
              <a:rPr lang="en-IN" smtClean="0"/>
              <a:t>17-11-2016</a:t>
            </a:fld>
            <a:endParaRPr lang="en-IN"/>
          </a:p>
        </p:txBody>
      </p:sp>
      <p:sp>
        <p:nvSpPr>
          <p:cNvPr id="1050256" name="Footer Placeholder 2"/>
          <p:cNvSpPr>
            <a:spLocks noGrp="1"/>
          </p:cNvSpPr>
          <p:nvPr>
            <p:ph type="ftr" sz="quarter" idx="11"/>
          </p:nvPr>
        </p:nvSpPr>
        <p:spPr/>
        <p:txBody>
          <a:bodyPr/>
          <a:lstStyle/>
          <a:p>
            <a:endParaRPr lang="en-IN"/>
          </a:p>
        </p:txBody>
      </p:sp>
      <p:sp>
        <p:nvSpPr>
          <p:cNvPr id="1050257" name="Slide Number Placeholder 3"/>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50236"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1050237"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50238" name="Text Placeholder 3"/>
          <p:cNvSpPr>
            <a:spLocks noGrp="1"/>
          </p:cNvSpPr>
          <p:nvPr>
            <p:ph type="body" sz="half" idx="2"/>
          </p:nvPr>
        </p:nvSpPr>
        <p:spPr>
          <a:xfrm>
            <a:off x="1120000" y="2057400"/>
            <a:ext cx="3652025" cy="3811588"/>
          </a:xfrm>
        </p:spPr>
        <p:txBody>
          <a:bodyPr/>
          <a:lstStyle>
            <a:lvl1pPr marL="0" indent="0">
              <a:buNone/>
              <a:defRPr sz="1600">
                <a:gradFill>
                  <a:gsLst>
                    <a:gs pos="0">
                      <a:schemeClr val="tx1"/>
                    </a:gs>
                    <a:gs pos="15000">
                      <a:schemeClr val="tx2"/>
                    </a:gs>
                    <a:gs pos="73000">
                      <a:schemeClr val="tx2">
                        <a:lumMod val="60000"/>
                        <a:lumOff val="40000"/>
                      </a:schemeClr>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50239"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50240" name="Footer Placeholder 5"/>
          <p:cNvSpPr>
            <a:spLocks noGrp="1"/>
          </p:cNvSpPr>
          <p:nvPr>
            <p:ph type="ftr" sz="quarter" idx="11"/>
          </p:nvPr>
        </p:nvSpPr>
        <p:spPr/>
        <p:txBody>
          <a:bodyPr/>
          <a:lstStyle/>
          <a:p>
            <a:endParaRPr lang="en-IN"/>
          </a:p>
        </p:txBody>
      </p:sp>
      <p:sp>
        <p:nvSpPr>
          <p:cNvPr id="1050241"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50258"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1050259"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50260" name="Text Placeholder 3"/>
          <p:cNvSpPr>
            <a:spLocks noGrp="1"/>
          </p:cNvSpPr>
          <p:nvPr>
            <p:ph type="body" sz="half" idx="2"/>
          </p:nvPr>
        </p:nvSpPr>
        <p:spPr>
          <a:xfrm>
            <a:off x="1120000" y="2057400"/>
            <a:ext cx="3652025" cy="3811588"/>
          </a:xfrm>
        </p:spPr>
        <p:txBody>
          <a:bodyPr/>
          <a:lstStyle>
            <a:lvl1pPr marL="0" indent="0">
              <a:buNone/>
              <a:defRPr sz="1600">
                <a:gradFill>
                  <a:gsLst>
                    <a:gs pos="0">
                      <a:schemeClr val="tx1"/>
                    </a:gs>
                    <a:gs pos="15000">
                      <a:schemeClr val="tx2"/>
                    </a:gs>
                    <a:gs pos="73000">
                      <a:schemeClr val="tx2">
                        <a:lumMod val="60000"/>
                        <a:lumOff val="40000"/>
                      </a:schemeClr>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50261"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50262" name="Footer Placeholder 5"/>
          <p:cNvSpPr>
            <a:spLocks noGrp="1"/>
          </p:cNvSpPr>
          <p:nvPr>
            <p:ph type="ftr" sz="quarter" idx="11"/>
          </p:nvPr>
        </p:nvSpPr>
        <p:spPr/>
        <p:txBody>
          <a:bodyPr/>
          <a:lstStyle/>
          <a:p>
            <a:endParaRPr lang="en-IN"/>
          </a:p>
        </p:txBody>
      </p:sp>
      <p:sp>
        <p:nvSpPr>
          <p:cNvPr id="1050263"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050205"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1050206"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50207" name="Text Placeholder 3"/>
          <p:cNvSpPr>
            <a:spLocks noGrp="1"/>
          </p:cNvSpPr>
          <p:nvPr>
            <p:ph type="body" sz="half" idx="2"/>
          </p:nvPr>
        </p:nvSpPr>
        <p:spPr>
          <a:xfrm>
            <a:off x="839788" y="5186516"/>
            <a:ext cx="10514012" cy="682472"/>
          </a:xfrm>
        </p:spPr>
        <p:txBody>
          <a:bodyPr/>
          <a:lstStyle>
            <a:lvl1pPr marL="0" indent="0">
              <a:buNone/>
              <a:defRPr sz="1600">
                <a:gradFill>
                  <a:gsLst>
                    <a:gs pos="0">
                      <a:schemeClr val="tx1"/>
                    </a:gs>
                    <a:gs pos="15000">
                      <a:schemeClr val="tx2"/>
                    </a:gs>
                    <a:gs pos="73000">
                      <a:schemeClr val="tx2">
                        <a:lumMod val="60000"/>
                        <a:lumOff val="40000"/>
                      </a:schemeClr>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50208"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50209" name="Footer Placeholder 5"/>
          <p:cNvSpPr>
            <a:spLocks noGrp="1"/>
          </p:cNvSpPr>
          <p:nvPr>
            <p:ph type="ftr" sz="quarter" idx="11"/>
          </p:nvPr>
        </p:nvSpPr>
        <p:spPr/>
        <p:txBody>
          <a:bodyPr/>
          <a:lstStyle/>
          <a:p>
            <a:endParaRPr lang="en-IN"/>
          </a:p>
        </p:txBody>
      </p:sp>
      <p:sp>
        <p:nvSpPr>
          <p:cNvPr id="1050210"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50231"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1050232"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50233"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50234" name="Footer Placeholder 5"/>
          <p:cNvSpPr>
            <a:spLocks noGrp="1"/>
          </p:cNvSpPr>
          <p:nvPr>
            <p:ph type="ftr" sz="quarter" idx="11"/>
          </p:nvPr>
        </p:nvSpPr>
        <p:spPr/>
        <p:txBody>
          <a:bodyPr/>
          <a:lstStyle/>
          <a:p>
            <a:endParaRPr lang="en-IN"/>
          </a:p>
        </p:txBody>
      </p:sp>
      <p:sp>
        <p:nvSpPr>
          <p:cNvPr id="1050235"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50275"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050276"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50277"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50278"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50279" name="Footer Placeholder 5"/>
          <p:cNvSpPr>
            <a:spLocks noGrp="1"/>
          </p:cNvSpPr>
          <p:nvPr>
            <p:ph type="ftr" sz="quarter" idx="11"/>
          </p:nvPr>
        </p:nvSpPr>
        <p:spPr/>
        <p:txBody>
          <a:bodyPr/>
          <a:lstStyle/>
          <a:p>
            <a:endParaRPr lang="en-IN"/>
          </a:p>
        </p:txBody>
      </p:sp>
      <p:sp>
        <p:nvSpPr>
          <p:cNvPr id="1050280" name="Slide Number Placeholder 6"/>
          <p:cNvSpPr>
            <a:spLocks noGrp="1"/>
          </p:cNvSpPr>
          <p:nvPr>
            <p:ph type="sldNum" sz="quarter" idx="12"/>
          </p:nvPr>
        </p:nvSpPr>
        <p:spPr/>
        <p:txBody>
          <a:bodyPr/>
          <a:lstStyle/>
          <a:p>
            <a:fld id="{4970118B-A862-44F1-BC2F-76DFC56D1ECA}" type="slidenum">
              <a:rPr lang="en-IN" smtClean="0"/>
              <a:t>‹#›</a:t>
            </a:fld>
            <a:endParaRPr lang="en-IN"/>
          </a:p>
        </p:txBody>
      </p:sp>
      <p:sp>
        <p:nvSpPr>
          <p:cNvPr id="1050281"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50282"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50200"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1050201"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50202" name="Date Placeholder 4"/>
          <p:cNvSpPr>
            <a:spLocks noGrp="1"/>
          </p:cNvSpPr>
          <p:nvPr>
            <p:ph type="dt" sz="half" idx="10"/>
          </p:nvPr>
        </p:nvSpPr>
        <p:spPr/>
        <p:txBody>
          <a:bodyPr/>
          <a:lstStyle/>
          <a:p>
            <a:fld id="{9C1B5939-E69C-49C5-B135-DAE31A3B38DF}" type="datetimeFigureOut">
              <a:rPr lang="en-IN" smtClean="0"/>
              <a:t>17-11-2016</a:t>
            </a:fld>
            <a:endParaRPr lang="en-IN"/>
          </a:p>
        </p:txBody>
      </p:sp>
      <p:sp>
        <p:nvSpPr>
          <p:cNvPr id="1050203" name="Footer Placeholder 5"/>
          <p:cNvSpPr>
            <a:spLocks noGrp="1"/>
          </p:cNvSpPr>
          <p:nvPr>
            <p:ph type="ftr" sz="quarter" idx="11"/>
          </p:nvPr>
        </p:nvSpPr>
        <p:spPr/>
        <p:txBody>
          <a:bodyPr/>
          <a:lstStyle/>
          <a:p>
            <a:endParaRPr lang="en-IN"/>
          </a:p>
        </p:txBody>
      </p:sp>
      <p:sp>
        <p:nvSpPr>
          <p:cNvPr id="1050204" name="Slide Number Placeholder 6"/>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050221"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050222"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0">
                      <a:schemeClr val="tx2">
                        <a:lumMod val="90000"/>
                        <a:lumOff val="10000"/>
                      </a:schemeClr>
                    </a:gs>
                    <a:gs pos="15000">
                      <a:schemeClr val="tx2"/>
                    </a:gs>
                    <a:gs pos="73000">
                      <a:schemeClr val="tx2">
                        <a:lumMod val="60000"/>
                        <a:lumOff val="4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50223"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50224"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0">
                      <a:schemeClr val="tx2">
                        <a:lumMod val="90000"/>
                        <a:lumOff val="10000"/>
                      </a:schemeClr>
                    </a:gs>
                    <a:gs pos="15000">
                      <a:schemeClr val="tx2"/>
                    </a:gs>
                    <a:gs pos="73000">
                      <a:schemeClr val="tx2">
                        <a:lumMod val="60000"/>
                        <a:lumOff val="4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50225"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50226"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0">
                      <a:schemeClr val="tx2">
                        <a:lumMod val="90000"/>
                        <a:lumOff val="10000"/>
                      </a:schemeClr>
                    </a:gs>
                    <a:gs pos="15000">
                      <a:schemeClr val="tx2"/>
                    </a:gs>
                    <a:gs pos="73000">
                      <a:schemeClr val="tx2">
                        <a:lumMod val="60000"/>
                        <a:lumOff val="4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50227"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50228" name="Date Placeholder 2"/>
          <p:cNvSpPr>
            <a:spLocks noGrp="1"/>
          </p:cNvSpPr>
          <p:nvPr>
            <p:ph type="dt" sz="half" idx="10"/>
          </p:nvPr>
        </p:nvSpPr>
        <p:spPr/>
        <p:txBody>
          <a:bodyPr/>
          <a:lstStyle/>
          <a:p>
            <a:fld id="{9C1B5939-E69C-49C5-B135-DAE31A3B38DF}" type="datetimeFigureOut">
              <a:rPr lang="en-IN" smtClean="0"/>
              <a:t>17-11-2016</a:t>
            </a:fld>
            <a:endParaRPr lang="en-IN"/>
          </a:p>
        </p:txBody>
      </p:sp>
      <p:sp>
        <p:nvSpPr>
          <p:cNvPr id="1050229" name="Footer Placeholder 3"/>
          <p:cNvSpPr>
            <a:spLocks noGrp="1"/>
          </p:cNvSpPr>
          <p:nvPr>
            <p:ph type="ftr" sz="quarter" idx="11"/>
          </p:nvPr>
        </p:nvSpPr>
        <p:spPr/>
        <p:txBody>
          <a:bodyPr/>
          <a:lstStyle/>
          <a:p>
            <a:endParaRPr lang="en-IN"/>
          </a:p>
        </p:txBody>
      </p:sp>
      <p:sp>
        <p:nvSpPr>
          <p:cNvPr id="1050230" name="Slide Number Placeholder 4"/>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1050242"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050243"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0">
                      <a:schemeClr val="bg1">
                        <a:lumMod val="41000"/>
                        <a:lumOff val="59000"/>
                      </a:schemeClr>
                    </a:gs>
                    <a:gs pos="34000">
                      <a:schemeClr val="tx1">
                        <a:lumMod val="93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50244"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50245"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50246"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0">
                      <a:schemeClr val="bg1">
                        <a:lumMod val="41000"/>
                        <a:lumOff val="59000"/>
                      </a:schemeClr>
                    </a:gs>
                    <a:gs pos="34000">
                      <a:schemeClr val="tx1">
                        <a:lumMod val="93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50247"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50248"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50249"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0">
                      <a:schemeClr val="bg1">
                        <a:lumMod val="41000"/>
                        <a:lumOff val="59000"/>
                      </a:schemeClr>
                    </a:gs>
                    <a:gs pos="34000">
                      <a:schemeClr val="tx1">
                        <a:lumMod val="93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50250"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50251"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50252" name="Date Placeholder 2"/>
          <p:cNvSpPr>
            <a:spLocks noGrp="1"/>
          </p:cNvSpPr>
          <p:nvPr>
            <p:ph type="dt" sz="half" idx="10"/>
          </p:nvPr>
        </p:nvSpPr>
        <p:spPr/>
        <p:txBody>
          <a:bodyPr/>
          <a:lstStyle/>
          <a:p>
            <a:fld id="{9C1B5939-E69C-49C5-B135-DAE31A3B38DF}" type="datetimeFigureOut">
              <a:rPr lang="en-IN" smtClean="0"/>
              <a:t>17-11-2016</a:t>
            </a:fld>
            <a:endParaRPr lang="en-IN"/>
          </a:p>
        </p:txBody>
      </p:sp>
      <p:sp>
        <p:nvSpPr>
          <p:cNvPr id="1050253" name="Footer Placeholder 3"/>
          <p:cNvSpPr>
            <a:spLocks noGrp="1"/>
          </p:cNvSpPr>
          <p:nvPr>
            <p:ph type="ftr" sz="quarter" idx="11"/>
          </p:nvPr>
        </p:nvSpPr>
        <p:spPr/>
        <p:txBody>
          <a:bodyPr/>
          <a:lstStyle/>
          <a:p>
            <a:endParaRPr lang="en-IN"/>
          </a:p>
        </p:txBody>
      </p:sp>
      <p:sp>
        <p:nvSpPr>
          <p:cNvPr id="1050254" name="Slide Number Placeholder 4"/>
          <p:cNvSpPr>
            <a:spLocks noGrp="1"/>
          </p:cNvSpPr>
          <p:nvPr>
            <p:ph type="sldNum" sz="quarter" idx="12"/>
          </p:nvPr>
        </p:nvSpPr>
        <p:spPr/>
        <p:txBody>
          <a:bodyPr/>
          <a:lstStyle/>
          <a:p>
            <a:fld id="{4970118B-A862-44F1-BC2F-76DFC56D1ECA}"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21" Type="http://schemas.openxmlformats.org/officeDocument/2006/relationships/image" Target="../media/image5.pn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4.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3.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theme" Target="../theme/theme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theme" Target="../theme/theme6.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image" Target="../media/image7.png"/><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7.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theme" Target="../theme/theme8.xml"/><Relationship Id="rId3" Type="http://schemas.openxmlformats.org/officeDocument/2006/relationships/slideLayout" Target="../slideLayouts/slideLayout115.xml"/><Relationship Id="rId21" Type="http://schemas.openxmlformats.org/officeDocument/2006/relationships/image" Target="../media/image5.png"/><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image" Target="../media/image4.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19" Type="http://schemas.openxmlformats.org/officeDocument/2006/relationships/image" Target="../media/image3.png"/><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9.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0" name="Group 7"/>
          <p:cNvGrpSpPr/>
          <p:nvPr/>
        </p:nvGrpSpPr>
        <p:grpSpPr>
          <a:xfrm>
            <a:off x="0" y="0"/>
            <a:ext cx="12192000" cy="6858000"/>
            <a:chOff x="0" y="0"/>
            <a:chExt cx="12192000" cy="6858000"/>
          </a:xfrm>
        </p:grpSpPr>
        <p:sp>
          <p:nvSpPr>
            <p:cNvPr id="1049061"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9062" name="Oval 12"/>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063" name="Oval 14"/>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064" name="Oval 17"/>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065" name="Oval 15"/>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066" name="Oval 16"/>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sp>
          <p:nvSpPr>
            <p:cNvPr id="1049067"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49068"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04906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4907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49071"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072"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C1B5939-E69C-49C5-B135-DAE31A3B38DF}" type="datetimeFigureOut">
              <a:rPr lang="en-IN" smtClean="0"/>
              <a:t>17-11-2016</a:t>
            </a:fld>
            <a:endParaRPr lang="en-IN"/>
          </a:p>
        </p:txBody>
      </p:sp>
      <p:sp>
        <p:nvSpPr>
          <p:cNvPr id="1049073"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IN"/>
          </a:p>
        </p:txBody>
      </p:sp>
      <p:sp>
        <p:nvSpPr>
          <p:cNvPr id="1049074"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9075"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970118B-A862-44F1-BC2F-76DFC56D1ECA}"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49110"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49111"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112"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C1B5939-E69C-49C5-B135-DAE31A3B38DF}" type="datetimeFigureOut">
              <a:rPr lang="en-IN" smtClean="0"/>
              <a:t>17-11-2016</a:t>
            </a:fld>
            <a:endParaRPr lang="en-IN"/>
          </a:p>
        </p:txBody>
      </p:sp>
      <p:sp>
        <p:nvSpPr>
          <p:cNvPr id="1049113"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1049114"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970118B-A862-44F1-BC2F-76DFC56D1ECA}" type="slidenum">
              <a:rPr lang="en-IN" smtClean="0"/>
              <a:t>‹#›</a:t>
            </a:fld>
            <a:endParaRPr lang="en-IN"/>
          </a:p>
        </p:txBody>
      </p:sp>
    </p:spTree>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49098"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49099"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100"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C1B5939-E69C-49C5-B135-DAE31A3B38DF}" type="datetimeFigureOut">
              <a:rPr lang="en-IN" smtClean="0"/>
              <a:t>17-11-2016</a:t>
            </a:fld>
            <a:endParaRPr lang="en-IN"/>
          </a:p>
        </p:txBody>
      </p:sp>
      <p:sp>
        <p:nvSpPr>
          <p:cNvPr id="1049101"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1049102"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970118B-A862-44F1-BC2F-76DFC56D1ECA}" type="slidenum">
              <a:rPr lang="en-IN" smtClean="0"/>
              <a:t>‹#›</a:t>
            </a:fld>
            <a:endParaRPr lang="en-IN"/>
          </a:p>
        </p:txBody>
      </p:sp>
    </p:spTree>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097157" name="Picture 7"/>
          <p:cNvPicPr>
            <a:picLocks noChangeAspect="1"/>
          </p:cNvPicPr>
          <p:nvPr/>
        </p:nvPicPr>
        <p:blipFill rotWithShape="1">
          <a:blip r:embed="rId19"/>
          <a:srcRect l="3613"/>
          <a:stretch>
            <a:fillRect/>
          </a:stretch>
        </p:blipFill>
        <p:spPr>
          <a:xfrm>
            <a:off x="0" y="2669685"/>
            <a:ext cx="4037012" cy="4188315"/>
          </a:xfrm>
          <a:prstGeom prst="rect">
            <a:avLst/>
          </a:prstGeom>
        </p:spPr>
      </p:pic>
      <p:pic>
        <p:nvPicPr>
          <p:cNvPr id="2097158" name="Picture 6"/>
          <p:cNvPicPr>
            <a:picLocks noChangeAspect="1"/>
          </p:cNvPicPr>
          <p:nvPr/>
        </p:nvPicPr>
        <p:blipFill rotWithShape="1">
          <a:blip r:embed="rId20"/>
          <a:srcRect l="35640"/>
          <a:stretch>
            <a:fillRect/>
          </a:stretch>
        </p:blipFill>
        <p:spPr>
          <a:xfrm>
            <a:off x="0" y="2892347"/>
            <a:ext cx="1522412" cy="2365453"/>
          </a:xfrm>
          <a:prstGeom prst="rect">
            <a:avLst/>
          </a:prstGeom>
        </p:spPr>
      </p:pic>
      <p:sp>
        <p:nvSpPr>
          <p:cNvPr id="1049134" name="Oval 15"/>
          <p:cNvSpPr/>
          <p:nvPr/>
        </p:nvSpPr>
        <p:spPr>
          <a:xfrm>
            <a:off x="8609012" y="1676400"/>
            <a:ext cx="2819400" cy="2819400"/>
          </a:xfrm>
          <a:prstGeom prst="ellipse">
            <a:avLst/>
          </a:prstGeom>
          <a:gradFill flip="none" rotWithShape="1">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pic>
        <p:nvPicPr>
          <p:cNvPr id="2097159" name="Picture 8"/>
          <p:cNvPicPr>
            <a:picLocks noChangeAspect="1"/>
          </p:cNvPicPr>
          <p:nvPr/>
        </p:nvPicPr>
        <p:blipFill rotWithShape="1">
          <a:blip r:embed="rId21"/>
          <a:srcRect t="28813"/>
          <a:stretch>
            <a:fillRect/>
          </a:stretch>
        </p:blipFill>
        <p:spPr>
          <a:xfrm>
            <a:off x="7999412" y="0"/>
            <a:ext cx="1603387" cy="1141407"/>
          </a:xfrm>
          <a:prstGeom prst="rect">
            <a:avLst/>
          </a:prstGeom>
        </p:spPr>
      </p:pic>
      <p:pic>
        <p:nvPicPr>
          <p:cNvPr id="2097160" name="Picture 9"/>
          <p:cNvPicPr>
            <a:picLocks noChangeAspect="1"/>
          </p:cNvPicPr>
          <p:nvPr/>
        </p:nvPicPr>
        <p:blipFill rotWithShape="1">
          <a:blip r:embed="rId22"/>
          <a:srcRect b="23320"/>
          <a:stretch>
            <a:fillRect/>
          </a:stretch>
        </p:blipFill>
        <p:spPr>
          <a:xfrm>
            <a:off x="8605878" y="6096000"/>
            <a:ext cx="993734" cy="762000"/>
          </a:xfrm>
          <a:prstGeom prst="rect">
            <a:avLst/>
          </a:prstGeom>
        </p:spPr>
      </p:pic>
      <p:sp>
        <p:nvSpPr>
          <p:cNvPr id="1049135"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9136"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1049137"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138"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C1B5939-E69C-49C5-B135-DAE31A3B38DF}" type="datetimeFigureOut">
              <a:rPr lang="en-IN" smtClean="0"/>
              <a:t>17-11-2016</a:t>
            </a:fld>
            <a:endParaRPr lang="en-IN"/>
          </a:p>
        </p:txBody>
      </p:sp>
      <p:sp>
        <p:nvSpPr>
          <p:cNvPr id="1049139"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1049140"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970118B-A862-44F1-BC2F-76DFC56D1ECA}" type="slidenum">
              <a:rPr lang="en-IN" smtClean="0"/>
              <a:t>‹#›</a:t>
            </a:fld>
            <a:endParaRPr lang="en-IN"/>
          </a:p>
        </p:txBody>
      </p:sp>
    </p:spTree>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0" name="Group 6"/>
          <p:cNvGrpSpPr/>
          <p:nvPr/>
        </p:nvGrpSpPr>
        <p:grpSpPr>
          <a:xfrm>
            <a:off x="0" y="-8467"/>
            <a:ext cx="12192000" cy="6866467"/>
            <a:chOff x="0" y="-8467"/>
            <a:chExt cx="12192000" cy="6866467"/>
          </a:xfrm>
        </p:grpSpPr>
        <p:cxnSp>
          <p:nvCxnSpPr>
            <p:cNvPr id="3145740" name="Straight Connector 19"/>
            <p:cNvCxnSpPr>
              <a:cxnSpLocks/>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41" name="Straight Connector 20"/>
            <p:cNvCxnSpPr>
              <a:cxnSpLocks/>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904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04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043"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04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04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04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047"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9048"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9049"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049050"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051"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1B5939-E69C-49C5-B135-DAE31A3B38DF}" type="datetimeFigureOut">
              <a:rPr lang="en-IN" smtClean="0"/>
              <a:t>17-11-2016</a:t>
            </a:fld>
            <a:endParaRPr lang="en-IN"/>
          </a:p>
        </p:txBody>
      </p:sp>
      <p:sp>
        <p:nvSpPr>
          <p:cNvPr id="1049052"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1049053"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970118B-A862-44F1-BC2F-76DFC56D1ECA}"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1049121"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49122"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123"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0">
                      <a:schemeClr val="bg1">
                        <a:lumMod val="38000"/>
                        <a:lumOff val="62000"/>
                      </a:schemeClr>
                    </a:gs>
                    <a:gs pos="28000">
                      <a:schemeClr val="tx1">
                        <a:lumMod val="93000"/>
                      </a:schemeClr>
                    </a:gs>
                    <a:gs pos="100000">
                      <a:schemeClr val="tx2">
                        <a:lumMod val="0"/>
                        <a:lumOff val="100000"/>
                      </a:schemeClr>
                    </a:gs>
                  </a:gsLst>
                  <a:lin ang="5400000" scaled="1"/>
                </a:gradFill>
              </a:defRPr>
            </a:lvl1pPr>
          </a:lstStyle>
          <a:p>
            <a:fld id="{9C1B5939-E69C-49C5-B135-DAE31A3B38DF}" type="datetimeFigureOut">
              <a:rPr lang="en-IN" smtClean="0"/>
              <a:t>17-11-2016</a:t>
            </a:fld>
            <a:endParaRPr lang="en-IN"/>
          </a:p>
        </p:txBody>
      </p:sp>
      <p:sp>
        <p:nvSpPr>
          <p:cNvPr id="1049124"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0">
                      <a:schemeClr val="bg1">
                        <a:lumMod val="38000"/>
                        <a:lumOff val="62000"/>
                      </a:schemeClr>
                    </a:gs>
                    <a:gs pos="28000">
                      <a:schemeClr val="tx1">
                        <a:lumMod val="93000"/>
                      </a:schemeClr>
                    </a:gs>
                    <a:gs pos="100000">
                      <a:schemeClr val="tx2">
                        <a:lumMod val="0"/>
                        <a:lumOff val="100000"/>
                      </a:schemeClr>
                    </a:gs>
                  </a:gsLst>
                  <a:lin ang="5400000" scaled="1"/>
                </a:gradFill>
              </a:defRPr>
            </a:lvl1pPr>
          </a:lstStyle>
          <a:p>
            <a:endParaRPr lang="en-IN"/>
          </a:p>
        </p:txBody>
      </p:sp>
      <p:sp>
        <p:nvSpPr>
          <p:cNvPr id="1049125"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0">
                      <a:schemeClr val="bg1">
                        <a:lumMod val="38000"/>
                        <a:lumOff val="62000"/>
                      </a:schemeClr>
                    </a:gs>
                    <a:gs pos="28000">
                      <a:schemeClr val="tx1">
                        <a:lumMod val="93000"/>
                      </a:schemeClr>
                    </a:gs>
                    <a:gs pos="100000">
                      <a:schemeClr val="tx2">
                        <a:lumMod val="0"/>
                        <a:lumOff val="100000"/>
                      </a:schemeClr>
                    </a:gs>
                  </a:gsLst>
                  <a:lin ang="5400000" scaled="1"/>
                </a:gradFill>
              </a:defRPr>
            </a:lvl1pPr>
          </a:lstStyle>
          <a:p>
            <a:fld id="{4970118B-A862-44F1-BC2F-76DFC56D1ECA}" type="slidenum">
              <a:rPr lang="en-IN" smtClean="0"/>
              <a:t>‹#›</a:t>
            </a:fld>
            <a:endParaRPr lang="en-IN"/>
          </a:p>
        </p:txBody>
      </p:sp>
    </p:spTree>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914400" rtl="0" eaLnBrk="1" latinLnBrk="0" hangingPunct="1">
        <a:lnSpc>
          <a:spcPct val="90000"/>
        </a:lnSpc>
        <a:spcBef>
          <a:spcPct val="0"/>
        </a:spcBef>
        <a:buNone/>
        <a:defRPr sz="5400" b="0" kern="1200">
          <a:gradFill flip="none" rotWithShape="1">
            <a:gsLst>
              <a:gs pos="0">
                <a:schemeClr val="bg1">
                  <a:lumMod val="25000"/>
                  <a:lumOff val="75000"/>
                </a:schemeClr>
              </a:gs>
              <a:gs pos="28000">
                <a:schemeClr val="tx1">
                  <a:lumMod val="93000"/>
                </a:schemeClr>
              </a:gs>
              <a:gs pos="100000">
                <a:schemeClr val="tx2">
                  <a:lumMod val="0"/>
                  <a:lumOff val="100000"/>
                </a:schemeClr>
              </a:gs>
            </a:gsLst>
            <a:lin ang="4800000" scaled="0"/>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0">
                <a:schemeClr val="bg1">
                  <a:lumMod val="25000"/>
                  <a:lumOff val="75000"/>
                </a:schemeClr>
              </a:gs>
              <a:gs pos="34000">
                <a:schemeClr val="tx1">
                  <a:lumMod val="93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0">
                <a:schemeClr val="bg1">
                  <a:lumMod val="25000"/>
                  <a:lumOff val="75000"/>
                </a:schemeClr>
              </a:gs>
              <a:gs pos="34000">
                <a:schemeClr val="tx1">
                  <a:lumMod val="93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0">
                <a:schemeClr val="bg1">
                  <a:lumMod val="25000"/>
                  <a:lumOff val="75000"/>
                </a:schemeClr>
              </a:gs>
              <a:gs pos="34000">
                <a:schemeClr val="tx1">
                  <a:lumMod val="93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0">
                <a:schemeClr val="bg1">
                  <a:lumMod val="25000"/>
                  <a:lumOff val="75000"/>
                </a:schemeClr>
              </a:gs>
              <a:gs pos="34000">
                <a:schemeClr val="tx1">
                  <a:lumMod val="93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0">
                <a:schemeClr val="bg1">
                  <a:lumMod val="25000"/>
                  <a:lumOff val="75000"/>
                </a:schemeClr>
              </a:gs>
              <a:gs pos="34000">
                <a:schemeClr val="tx1">
                  <a:lumMod val="93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48577"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578"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90298CD5-6C1E-4009-B41F-6DF62E31D3BE}" type="datetimeFigureOut">
              <a:rPr lang="en-US" smtClean="0">
                <a:solidFill>
                  <a:prstClr val="black">
                    <a:lumMod val="95000"/>
                    <a:lumOff val="5000"/>
                  </a:prstClr>
                </a:solidFill>
              </a:rPr>
              <a:pPr defTabSz="457200"/>
              <a:t>11/17/2016</a:t>
            </a:fld>
            <a:endParaRPr lang="en-US" dirty="0">
              <a:solidFill>
                <a:prstClr val="black">
                  <a:lumMod val="95000"/>
                  <a:lumOff val="5000"/>
                </a:prstClr>
              </a:solidFill>
            </a:endParaRPr>
          </a:p>
        </p:txBody>
      </p:sp>
      <p:sp>
        <p:nvSpPr>
          <p:cNvPr id="1048579"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en-US" dirty="0">
              <a:solidFill>
                <a:prstClr val="black">
                  <a:lumMod val="95000"/>
                  <a:lumOff val="5000"/>
                </a:prstClr>
              </a:solidFill>
            </a:endParaRPr>
          </a:p>
        </p:txBody>
      </p:sp>
      <p:sp>
        <p:nvSpPr>
          <p:cNvPr id="1048580"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4FAB73BC-B049-4115-A692-8D63A059BFB8}" type="slidenum">
              <a:rPr lang="en-US" smtClean="0">
                <a:solidFill>
                  <a:prstClr val="black">
                    <a:lumMod val="95000"/>
                    <a:lumOff val="5000"/>
                  </a:prstClr>
                </a:solidFill>
              </a:rPr>
              <a:pPr defTabSz="457200"/>
              <a:t>‹#›</a:t>
            </a:fld>
            <a:endParaRPr lang="en-US" dirty="0">
              <a:solidFill>
                <a:prstClr val="black">
                  <a:lumMod val="95000"/>
                  <a:lumOff val="5000"/>
                </a:prstClr>
              </a:solidFill>
            </a:endParaRPr>
          </a:p>
        </p:txBody>
      </p:sp>
      <p:cxnSp>
        <p:nvCxnSpPr>
          <p:cNvPr id="3145728" name="Straight Connector 6"/>
          <p:cNvCxnSpPr>
            <a:cxnSpLocks/>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097153" name="Picture 7"/>
          <p:cNvPicPr>
            <a:picLocks noChangeAspect="1"/>
          </p:cNvPicPr>
          <p:nvPr/>
        </p:nvPicPr>
        <p:blipFill rotWithShape="1">
          <a:blip r:embed="rId19"/>
          <a:srcRect l="3613"/>
          <a:stretch>
            <a:fillRect/>
          </a:stretch>
        </p:blipFill>
        <p:spPr>
          <a:xfrm>
            <a:off x="0" y="2669685"/>
            <a:ext cx="4037012" cy="4188315"/>
          </a:xfrm>
          <a:prstGeom prst="rect">
            <a:avLst/>
          </a:prstGeom>
        </p:spPr>
      </p:pic>
      <p:pic>
        <p:nvPicPr>
          <p:cNvPr id="2097154" name="Picture 6"/>
          <p:cNvPicPr>
            <a:picLocks noChangeAspect="1"/>
          </p:cNvPicPr>
          <p:nvPr/>
        </p:nvPicPr>
        <p:blipFill rotWithShape="1">
          <a:blip r:embed="rId20"/>
          <a:srcRect l="35640"/>
          <a:stretch>
            <a:fillRect/>
          </a:stretch>
        </p:blipFill>
        <p:spPr>
          <a:xfrm>
            <a:off x="0" y="2892347"/>
            <a:ext cx="1522412" cy="2365453"/>
          </a:xfrm>
          <a:prstGeom prst="rect">
            <a:avLst/>
          </a:prstGeom>
        </p:spPr>
      </p:pic>
      <p:sp>
        <p:nvSpPr>
          <p:cNvPr id="104902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pic>
        <p:nvPicPr>
          <p:cNvPr id="2097155" name="Picture 8"/>
          <p:cNvPicPr>
            <a:picLocks noChangeAspect="1"/>
          </p:cNvPicPr>
          <p:nvPr/>
        </p:nvPicPr>
        <p:blipFill rotWithShape="1">
          <a:blip r:embed="rId21"/>
          <a:srcRect t="28813"/>
          <a:stretch>
            <a:fillRect/>
          </a:stretch>
        </p:blipFill>
        <p:spPr>
          <a:xfrm>
            <a:off x="7999412" y="0"/>
            <a:ext cx="1603387" cy="1141407"/>
          </a:xfrm>
          <a:prstGeom prst="rect">
            <a:avLst/>
          </a:prstGeom>
        </p:spPr>
      </p:pic>
      <p:pic>
        <p:nvPicPr>
          <p:cNvPr id="2097156" name="Picture 9"/>
          <p:cNvPicPr>
            <a:picLocks noChangeAspect="1"/>
          </p:cNvPicPr>
          <p:nvPr/>
        </p:nvPicPr>
        <p:blipFill rotWithShape="1">
          <a:blip r:embed="rId22"/>
          <a:srcRect b="23320"/>
          <a:stretch>
            <a:fillRect/>
          </a:stretch>
        </p:blipFill>
        <p:spPr>
          <a:xfrm>
            <a:off x="8605878" y="6096000"/>
            <a:ext cx="993734" cy="762000"/>
          </a:xfrm>
          <a:prstGeom prst="rect">
            <a:avLst/>
          </a:prstGeom>
        </p:spPr>
      </p:pic>
      <p:sp>
        <p:nvSpPr>
          <p:cNvPr id="1049027"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9028"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1049029"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030"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90298CD5-6C1E-4009-B41F-6DF62E31D3BE}" type="datetimeFigureOut">
              <a:rPr lang="en-US" smtClean="0">
                <a:solidFill>
                  <a:prstClr val="white">
                    <a:tint val="75000"/>
                    <a:alpha val="60000"/>
                  </a:prstClr>
                </a:solidFill>
              </a:rPr>
              <a:pPr defTabSz="457200"/>
              <a:t>11/17/2016</a:t>
            </a:fld>
            <a:endParaRPr lang="en-US" dirty="0">
              <a:solidFill>
                <a:prstClr val="white">
                  <a:tint val="75000"/>
                  <a:alpha val="60000"/>
                </a:prstClr>
              </a:solidFill>
            </a:endParaRPr>
          </a:p>
        </p:txBody>
      </p:sp>
      <p:sp>
        <p:nvSpPr>
          <p:cNvPr id="1049031"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1049032"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4FAB73BC-B049-4115-A692-8D63A059BFB8}" type="slidenum">
              <a:rPr lang="en-US" smtClean="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9083"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049084"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085"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C1B5939-E69C-49C5-B135-DAE31A3B38DF}" type="datetimeFigureOut">
              <a:rPr lang="en-IN" smtClean="0"/>
              <a:t>17-11-2016</a:t>
            </a:fld>
            <a:endParaRPr lang="en-IN"/>
          </a:p>
        </p:txBody>
      </p:sp>
      <p:sp>
        <p:nvSpPr>
          <p:cNvPr id="1049086"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IN"/>
          </a:p>
        </p:txBody>
      </p:sp>
      <p:sp>
        <p:nvSpPr>
          <p:cNvPr id="1049087"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970118B-A862-44F1-BC2F-76DFC56D1ECA}" type="slidenum">
              <a:rPr lang="en-IN" smtClean="0"/>
              <a:t>‹#›</a:t>
            </a:fld>
            <a:endParaRPr lang="en-IN"/>
          </a:p>
        </p:txBody>
      </p:sp>
      <p:sp>
        <p:nvSpPr>
          <p:cNvPr id="1049088"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49089"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2.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Loans" TargetMode="External"/><Relationship Id="rId2" Type="http://schemas.openxmlformats.org/officeDocument/2006/relationships/hyperlink" Target="https://en.wikipedia.org/wiki/Bank_rate" TargetMode="External"/><Relationship Id="rId1" Type="http://schemas.openxmlformats.org/officeDocument/2006/relationships/slideLayout" Target="../slideLayouts/slideLayout19.xml"/><Relationship Id="rId5" Type="http://schemas.openxmlformats.org/officeDocument/2006/relationships/hyperlink" Target="https://en.wikipedia.org/wiki/Exim_Bank_(India)" TargetMode="External"/><Relationship Id="rId4" Type="http://schemas.openxmlformats.org/officeDocument/2006/relationships/hyperlink" Target="https://en.wikipedia.org/wiki/International_Finance_Corpora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Reserve_Bank_of_India" TargetMode="External"/><Relationship Id="rId2" Type="http://schemas.openxmlformats.org/officeDocument/2006/relationships/hyperlink" Target="https://en.wikipedia.org/wiki/Monetary_polic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22" name="Rectangle 1"/>
          <p:cNvSpPr/>
          <p:nvPr/>
        </p:nvSpPr>
        <p:spPr>
          <a:xfrm>
            <a:off x="0" y="4397076"/>
            <a:ext cx="12192000" cy="1894841"/>
          </a:xfrm>
          <a:prstGeom prst="rect">
            <a:avLst/>
          </a:prstGeom>
          <a:noFill/>
        </p:spPr>
        <p:txBody>
          <a:bodyPr wrap="square" lIns="91440" tIns="45720" rIns="91440" bIns="45720">
            <a:spAutoFit/>
          </a:bodyPr>
          <a:lstStyle/>
          <a:p>
            <a:pPr algn="ctr" defTabSz="457200"/>
            <a:r>
              <a:rPr lang="en-US" sz="6000" b="1" dirty="0" smtClean="0">
                <a:ln w="13462">
                  <a:solidFill>
                    <a:prstClr val="white"/>
                  </a:solidFill>
                  <a:prstDash val="solid"/>
                </a:ln>
                <a:solidFill>
                  <a:srgbClr val="002060"/>
                </a:solidFill>
                <a:effectLst>
                  <a:outerShdw dist="38100" dir="2700000" algn="bl" rotWithShape="0">
                    <a:srgbClr val="927C61"/>
                  </a:outerShdw>
                </a:effectLst>
              </a:rPr>
              <a:t>BUSINESS AND FINANCIAL ENVIRONMENT</a:t>
            </a:r>
            <a:endParaRPr lang="en-US" sz="6000" b="1" dirty="0">
              <a:ln w="13462">
                <a:solidFill>
                  <a:prstClr val="white"/>
                </a:solidFill>
                <a:prstDash val="solid"/>
              </a:ln>
              <a:solidFill>
                <a:srgbClr val="002060"/>
              </a:solidFill>
              <a:effectLst>
                <a:outerShdw dist="38100" dir="2700000" algn="bl" rotWithShape="0">
                  <a:srgbClr val="927C61"/>
                </a:outerShdw>
              </a:effectLst>
            </a:endParaRPr>
          </a:p>
        </p:txBody>
      </p:sp>
      <p:sp>
        <p:nvSpPr>
          <p:cNvPr id="1049023" name="Rectangle 2"/>
          <p:cNvSpPr/>
          <p:nvPr/>
        </p:nvSpPr>
        <p:spPr>
          <a:xfrm>
            <a:off x="1596727" y="41643"/>
            <a:ext cx="6342381" cy="751840"/>
          </a:xfrm>
          <a:prstGeom prst="rect">
            <a:avLst/>
          </a:prstGeom>
          <a:noFill/>
        </p:spPr>
        <p:txBody>
          <a:bodyPr wrap="none" lIns="91440" tIns="45720" rIns="91440" bIns="45720">
            <a:spAutoFit/>
          </a:bodyPr>
          <a:lstStyle/>
          <a:p>
            <a:pPr algn="ctr" defTabSz="457200"/>
            <a:r>
              <a:rPr lang="en-US" sz="4400" b="1" spc="50" dirty="0">
                <a:ln w="0"/>
                <a:solidFill>
                  <a:srgbClr val="002060"/>
                </a:solidFill>
                <a:effectLst>
                  <a:innerShdw blurRad="63500" dist="50800" dir="13500000">
                    <a:srgbClr val="000000">
                      <a:alpha val="50000"/>
                    </a:srgbClr>
                  </a:innerShdw>
                </a:effectLst>
                <a:latin typeface="Copperplate Gothic Bold" panose="020E0705020206020404" pitchFamily="34" charset="0"/>
              </a:rPr>
              <a:t>DEPARTMENT OF MBA FM</a:t>
            </a:r>
          </a:p>
        </p:txBody>
      </p:sp>
      <p:sp>
        <p:nvSpPr>
          <p:cNvPr id="1049024" name="Rectangle 11"/>
          <p:cNvSpPr/>
          <p:nvPr/>
        </p:nvSpPr>
        <p:spPr>
          <a:xfrm>
            <a:off x="1591535" y="1120202"/>
            <a:ext cx="10600465" cy="1348740"/>
          </a:xfrm>
          <a:prstGeom prst="rect">
            <a:avLst/>
          </a:prstGeom>
          <a:noFill/>
        </p:spPr>
        <p:txBody>
          <a:bodyPr wrap="square" lIns="91440" tIns="45720" rIns="91440" bIns="45720">
            <a:spAutoFit/>
          </a:bodyPr>
          <a:lstStyle/>
          <a:p>
            <a:pPr algn="ctr" defTabSz="457200"/>
            <a:r>
              <a:rPr lang="en-US" sz="4800" b="1" spc="50" dirty="0" err="1">
                <a:ln w="9525" cmpd="sng">
                  <a:solidFill>
                    <a:srgbClr val="9DBFBE"/>
                  </a:solidFill>
                  <a:prstDash val="solid"/>
                </a:ln>
                <a:solidFill>
                  <a:srgbClr val="FF0000"/>
                </a:solidFill>
                <a:effectLst>
                  <a:glow rad="38100">
                    <a:srgbClr val="9DBFBE">
                      <a:alpha val="40000"/>
                    </a:srgbClr>
                  </a:glow>
                </a:effectLst>
                <a:latin typeface="Copperplate Gothic Bold" panose="020E0705020206020404" pitchFamily="34" charset="0"/>
              </a:rPr>
              <a:t>Gangadhar</a:t>
            </a:r>
            <a:r>
              <a:rPr lang="en-US" sz="4800" b="1" spc="50" dirty="0">
                <a:ln w="9525" cmpd="sng">
                  <a:solidFill>
                    <a:srgbClr val="9DBFBE"/>
                  </a:solidFill>
                  <a:prstDash val="solid"/>
                </a:ln>
                <a:solidFill>
                  <a:srgbClr val="FF0000"/>
                </a:solidFill>
                <a:effectLst>
                  <a:glow rad="38100">
                    <a:srgbClr val="9DBFBE">
                      <a:alpha val="40000"/>
                    </a:srgbClr>
                  </a:glow>
                </a:effectLst>
                <a:latin typeface="Copperplate Gothic Bold" panose="020E0705020206020404" pitchFamily="34" charset="0"/>
              </a:rPr>
              <a:t> </a:t>
            </a:r>
            <a:r>
              <a:rPr lang="en-US" sz="4800" b="1" spc="50" dirty="0" err="1">
                <a:ln w="9525" cmpd="sng">
                  <a:solidFill>
                    <a:srgbClr val="9DBFBE"/>
                  </a:solidFill>
                  <a:prstDash val="solid"/>
                </a:ln>
                <a:solidFill>
                  <a:srgbClr val="FF0000"/>
                </a:solidFill>
                <a:effectLst>
                  <a:glow rad="38100">
                    <a:srgbClr val="9DBFBE">
                      <a:alpha val="40000"/>
                    </a:srgbClr>
                  </a:glow>
                </a:effectLst>
                <a:latin typeface="Copperplate Gothic Bold" panose="020E0705020206020404" pitchFamily="34" charset="0"/>
              </a:rPr>
              <a:t>meher</a:t>
            </a:r>
            <a:r>
              <a:rPr lang="en-US" sz="4800" b="1" spc="50" dirty="0">
                <a:ln w="9525" cmpd="sng">
                  <a:solidFill>
                    <a:srgbClr val="9DBFBE"/>
                  </a:solidFill>
                  <a:prstDash val="solid"/>
                </a:ln>
                <a:solidFill>
                  <a:srgbClr val="FF0000"/>
                </a:solidFill>
                <a:effectLst>
                  <a:glow rad="38100">
                    <a:srgbClr val="9DBFBE">
                      <a:alpha val="40000"/>
                    </a:srgbClr>
                  </a:glow>
                </a:effectLst>
                <a:latin typeface="Copperplate Gothic Bold" panose="020E0705020206020404" pitchFamily="34" charset="0"/>
              </a:rPr>
              <a:t> university</a:t>
            </a:r>
          </a:p>
          <a:p>
            <a:pPr algn="ctr" defTabSz="457200"/>
            <a:r>
              <a:rPr lang="en-US" sz="3600" b="1" spc="50" dirty="0" err="1">
                <a:ln w="9525" cmpd="sng">
                  <a:solidFill>
                    <a:srgbClr val="9DBFBE"/>
                  </a:solidFill>
                  <a:prstDash val="solid"/>
                </a:ln>
                <a:solidFill>
                  <a:srgbClr val="FF0000"/>
                </a:solidFill>
                <a:effectLst>
                  <a:glow rad="38100">
                    <a:srgbClr val="9DBFBE">
                      <a:alpha val="40000"/>
                    </a:srgbClr>
                  </a:glow>
                </a:effectLst>
                <a:latin typeface="Copperplate Gothic Bold" panose="020E0705020206020404" pitchFamily="34" charset="0"/>
              </a:rPr>
              <a:t>sambalpur</a:t>
            </a:r>
            <a:r>
              <a:rPr lang="en-US" sz="3600" b="1" spc="50" dirty="0">
                <a:ln w="9525" cmpd="sng">
                  <a:solidFill>
                    <a:srgbClr val="9DBFBE"/>
                  </a:solidFill>
                  <a:prstDash val="solid"/>
                </a:ln>
                <a:solidFill>
                  <a:srgbClr val="FF0000"/>
                </a:solidFill>
                <a:effectLst>
                  <a:glow rad="38100">
                    <a:srgbClr val="9DBFBE">
                      <a:alpha val="40000"/>
                    </a:srgbClr>
                  </a:glow>
                </a:effectLst>
                <a:latin typeface="Copperplate Gothic Bold" panose="020E0705020206020404" pitchFamily="34" charset="0"/>
              </a:rPr>
              <a:t>, Odisha, pin-768004</a:t>
            </a:r>
            <a:endParaRPr lang="en-IN" sz="3600" b="1" spc="50" dirty="0">
              <a:ln w="9525" cmpd="sng">
                <a:solidFill>
                  <a:srgbClr val="9DBFBE"/>
                </a:solidFill>
                <a:prstDash val="solid"/>
              </a:ln>
              <a:solidFill>
                <a:srgbClr val="FF0000"/>
              </a:solidFill>
              <a:effectLst>
                <a:glow rad="38100">
                  <a:srgbClr val="9DBFBE">
                    <a:alpha val="40000"/>
                  </a:srgbClr>
                </a:glow>
              </a:effectLst>
            </a:endParaRPr>
          </a:p>
        </p:txBody>
      </p:sp>
      <p:sp>
        <p:nvSpPr>
          <p:cNvPr id="1049025" name="Rectangle 14"/>
          <p:cNvSpPr/>
          <p:nvPr/>
        </p:nvSpPr>
        <p:spPr>
          <a:xfrm>
            <a:off x="5262133" y="3112855"/>
            <a:ext cx="2872901" cy="769441"/>
          </a:xfrm>
          <a:prstGeom prst="rect">
            <a:avLst/>
          </a:prstGeom>
          <a:noFill/>
        </p:spPr>
        <p:txBody>
          <a:bodyPr wrap="none" lIns="91440" tIns="45720" rIns="91440" bIns="45720">
            <a:spAutoFit/>
          </a:bodyPr>
          <a:lstStyle/>
          <a:p>
            <a:pPr algn="ctr" defTabSz="457200"/>
            <a:r>
              <a:rPr lang="en-US" sz="4400" dirty="0">
                <a:ln w="0"/>
                <a:solidFill>
                  <a:srgbClr val="B3B435">
                    <a:lumMod val="50000"/>
                  </a:srgbClr>
                </a:solidFill>
                <a:effectLst>
                  <a:reflection blurRad="6350" stA="53000" endA="300" endPos="35500" dir="5400000" sy="-90000" algn="bl" rotWithShape="0"/>
                </a:effectLst>
              </a:rPr>
              <a:t>2016-2017</a:t>
            </a:r>
          </a:p>
        </p:txBody>
      </p:sp>
      <p:pic>
        <p:nvPicPr>
          <p:cNvPr id="2097152" name="Picture 3"/>
          <p:cNvPicPr>
            <a:picLocks noChangeAspect="1"/>
          </p:cNvPicPr>
          <p:nvPr/>
        </p:nvPicPr>
        <p:blipFill>
          <a:blip r:embed="rId2"/>
          <a:stretch>
            <a:fillRect/>
          </a:stretch>
        </p:blipFill>
        <p:spPr>
          <a:xfrm>
            <a:off x="0" y="1120202"/>
            <a:ext cx="1591535" cy="199265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3" name="Content Placeholder 2"/>
          <p:cNvSpPr>
            <a:spLocks noGrp="1"/>
          </p:cNvSpPr>
          <p:nvPr>
            <p:ph idx="1"/>
          </p:nvPr>
        </p:nvSpPr>
        <p:spPr>
          <a:xfrm>
            <a:off x="0" y="0"/>
            <a:ext cx="12192000" cy="6858000"/>
          </a:xfrm>
        </p:spPr>
        <p:txBody>
          <a:bodyPr>
            <a:normAutofit/>
          </a:bodyPr>
          <a:lstStyle/>
          <a:p>
            <a:pPr algn="just">
              <a:lnSpc>
                <a:spcPct val="107000"/>
              </a:lnSpc>
              <a:spcAft>
                <a:spcPts val="800"/>
              </a:spcAft>
            </a:pPr>
            <a:r>
              <a:rPr lang="en-IN" sz="2200" b="1" u="sng" dirty="0" smtClean="0">
                <a:latin typeface="Corbel" panose="020B0503020204020204" pitchFamily="34" charset="0"/>
                <a:ea typeface="Calibri" panose="020F0502020204030204" pitchFamily="34" charset="0"/>
                <a:cs typeface="Times New Roman" panose="02020603050405020304" pitchFamily="18" charset="0"/>
              </a:rPr>
              <a:t>BANK RATE POLICY</a:t>
            </a:r>
          </a:p>
          <a:p>
            <a:pPr marL="0" indent="0" algn="just">
              <a:lnSpc>
                <a:spcPct val="107000"/>
              </a:lnSpc>
              <a:spcAft>
                <a:spcPts val="800"/>
              </a:spcAft>
              <a:buNone/>
            </a:pPr>
            <a:r>
              <a:rPr lang="en-IN" dirty="0" smtClean="0">
                <a:latin typeface="Calibri" panose="020F0502020204030204" pitchFamily="34" charset="0"/>
                <a:ea typeface="Calibri" panose="020F0502020204030204" pitchFamily="34" charset="0"/>
                <a:cs typeface="Times New Roman" panose="02020603050405020304" pitchFamily="18" charset="0"/>
              </a:rPr>
              <a:t>	</a:t>
            </a:r>
            <a:r>
              <a:rPr lang="en-IN" dirty="0" smtClean="0">
                <a:latin typeface="Century Gothic" panose="020B0502020202020204" pitchFamily="34" charset="0"/>
                <a:ea typeface="Calibri" panose="020F0502020204030204" pitchFamily="34" charset="0"/>
                <a:cs typeface="Times New Roman" panose="02020603050405020304" pitchFamily="18" charset="0"/>
              </a:rPr>
              <a:t>The</a:t>
            </a:r>
            <a:r>
              <a:rPr lang="en-IN" dirty="0">
                <a:latin typeface="Century Gothic" panose="020B0502020202020204" pitchFamily="34" charset="0"/>
                <a:ea typeface="Calibri" panose="020F0502020204030204" pitchFamily="34" charset="0"/>
                <a:cs typeface="Times New Roman" panose="02020603050405020304" pitchFamily="18" charset="0"/>
              </a:rPr>
              <a:t> </a:t>
            </a:r>
            <a:r>
              <a:rPr lang="en-IN" dirty="0">
                <a:latin typeface="Century Gothic" panose="020B0502020202020204" pitchFamily="34" charset="0"/>
                <a:ea typeface="Calibri" panose="020F0502020204030204" pitchFamily="34" charset="0"/>
                <a:cs typeface="Times New Roman" panose="02020603050405020304" pitchFamily="18" charset="0"/>
                <a:hlinkClick r:id="rId2" tooltip="Bank rate"/>
              </a:rPr>
              <a:t>bank rate</a:t>
            </a:r>
            <a:r>
              <a:rPr lang="en-IN" dirty="0">
                <a:latin typeface="Century Gothic" panose="020B0502020202020204" pitchFamily="34" charset="0"/>
                <a:ea typeface="Calibri" panose="020F0502020204030204" pitchFamily="34" charset="0"/>
                <a:cs typeface="Times New Roman" panose="02020603050405020304" pitchFamily="18" charset="0"/>
              </a:rPr>
              <a:t>, also known as the discount rate, is the rate of interest charged by the RBI for providing funds or </a:t>
            </a:r>
            <a:r>
              <a:rPr lang="en-IN" dirty="0">
                <a:latin typeface="Century Gothic" panose="020B0502020202020204" pitchFamily="34" charset="0"/>
                <a:ea typeface="Calibri" panose="020F0502020204030204" pitchFamily="34" charset="0"/>
                <a:cs typeface="Times New Roman" panose="02020603050405020304" pitchFamily="18" charset="0"/>
                <a:hlinkClick r:id="rId3" tooltip="Loans"/>
              </a:rPr>
              <a:t>loans</a:t>
            </a:r>
            <a:r>
              <a:rPr lang="en-IN" dirty="0">
                <a:latin typeface="Century Gothic" panose="020B0502020202020204" pitchFamily="34" charset="0"/>
                <a:ea typeface="Calibri" panose="020F0502020204030204" pitchFamily="34" charset="0"/>
                <a:cs typeface="Times New Roman" panose="02020603050405020304" pitchFamily="18" charset="0"/>
              </a:rPr>
              <a:t> to the banking system. This banking system involves commercial and co-operative banks, Industrial Development Bank of India, </a:t>
            </a:r>
            <a:r>
              <a:rPr lang="en-IN" u="sng" dirty="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4" tooltip="International Finance Corporation"/>
              </a:rPr>
              <a:t>IFC</a:t>
            </a:r>
            <a:r>
              <a:rPr lang="en-IN" dirty="0">
                <a:latin typeface="Century Gothic" panose="020B0502020202020204" pitchFamily="34" charset="0"/>
                <a:ea typeface="Calibri" panose="020F0502020204030204" pitchFamily="34" charset="0"/>
                <a:cs typeface="Times New Roman" panose="02020603050405020304" pitchFamily="18" charset="0"/>
              </a:rPr>
              <a:t>, </a:t>
            </a:r>
            <a:r>
              <a:rPr lang="en-IN" u="sng" dirty="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5" tooltip="Exim Bank (India)"/>
              </a:rPr>
              <a:t>EXIM Bank</a:t>
            </a:r>
            <a:r>
              <a:rPr lang="en-IN" dirty="0">
                <a:latin typeface="Century Gothic" panose="020B0502020202020204" pitchFamily="34" charset="0"/>
                <a:ea typeface="Calibri" panose="020F0502020204030204" pitchFamily="34" charset="0"/>
                <a:cs typeface="Times New Roman" panose="02020603050405020304" pitchFamily="18" charset="0"/>
              </a:rPr>
              <a:t>, and other approved financial institutes. Funds are provided either through lending directly or discounting or buying money market instruments like commercial bills and treasury </a:t>
            </a:r>
            <a:r>
              <a:rPr lang="en-IN" dirty="0" smtClean="0">
                <a:latin typeface="Century Gothic" panose="020B0502020202020204" pitchFamily="34" charset="0"/>
                <a:ea typeface="Calibri" panose="020F0502020204030204" pitchFamily="34" charset="0"/>
                <a:cs typeface="Times New Roman" panose="02020603050405020304" pitchFamily="18" charset="0"/>
              </a:rPr>
              <a:t>bills. </a:t>
            </a:r>
            <a:r>
              <a:rPr lang="en-IN" dirty="0">
                <a:latin typeface="Century Gothic" panose="020B0502020202020204" pitchFamily="34" charset="0"/>
                <a:ea typeface="Calibri" panose="020F0502020204030204" pitchFamily="34" charset="0"/>
                <a:cs typeface="Times New Roman" panose="02020603050405020304" pitchFamily="18" charset="0"/>
              </a:rPr>
              <a:t>Increase in Bank Rate increases the cost of borrowing by commercial banks which results in the reduction in credit volume to the banks and hence declines the supply of money. Increase in the bank rate is the symbol of tightening of RBI monetary policy. As of October 04, 2016 bank rate is 6.75 percent</a:t>
            </a:r>
            <a:r>
              <a:rPr lang="en-IN" dirty="0" smtClean="0">
                <a:latin typeface="Century Gothic" panose="020B0502020202020204" pitchFamily="34" charset="0"/>
                <a:ea typeface="Calibri" panose="020F0502020204030204" pitchFamily="34" charset="0"/>
                <a:cs typeface="Times New Roman" panose="02020603050405020304" pitchFamily="18" charset="0"/>
              </a:rPr>
              <a:t>.</a:t>
            </a:r>
            <a:endParaRPr lang="en-IN" dirty="0">
              <a:latin typeface="Century Gothic" panose="020B050202020202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IN" sz="2600" b="1" u="sng" dirty="0" smtClean="0">
                <a:solidFill>
                  <a:srgbClr val="FFFF00"/>
                </a:solidFill>
                <a:latin typeface="Corbel" panose="020B0503020204020204" pitchFamily="34" charset="0"/>
                <a:ea typeface="Calibri" panose="020F0502020204030204" pitchFamily="34" charset="0"/>
                <a:cs typeface="Times New Roman" panose="02020603050405020304" pitchFamily="18" charset="0"/>
              </a:rPr>
              <a:t>QUALITATIVE MEASURE OF MONETARY POLICY:</a:t>
            </a:r>
          </a:p>
          <a:p>
            <a:pPr algn="just">
              <a:lnSpc>
                <a:spcPct val="107000"/>
              </a:lnSpc>
              <a:spcAft>
                <a:spcPts val="800"/>
              </a:spcAft>
            </a:pPr>
            <a:r>
              <a:rPr lang="en-IN" sz="2200" b="1" u="sng" dirty="0" smtClean="0">
                <a:latin typeface="Corbel" panose="020B0503020204020204" pitchFamily="34" charset="0"/>
                <a:ea typeface="Calibri" panose="020F0502020204030204" pitchFamily="34" charset="0"/>
                <a:cs typeface="Times New Roman" panose="02020603050405020304" pitchFamily="18" charset="0"/>
              </a:rPr>
              <a:t>CREDIT CEILING</a:t>
            </a:r>
          </a:p>
          <a:p>
            <a:pPr marL="0" indent="0" algn="just">
              <a:lnSpc>
                <a:spcPct val="107000"/>
              </a:lnSpc>
              <a:spcAft>
                <a:spcPts val="800"/>
              </a:spcAft>
              <a:buNone/>
            </a:pPr>
            <a:r>
              <a:rPr lang="en-IN" dirty="0" smtClean="0">
                <a:latin typeface="Calibri" panose="020F0502020204030204" pitchFamily="34" charset="0"/>
                <a:ea typeface="Calibri" panose="020F0502020204030204" pitchFamily="34" charset="0"/>
                <a:cs typeface="Times New Roman" panose="02020603050405020304" pitchFamily="18" charset="0"/>
              </a:rPr>
              <a:t>	</a:t>
            </a:r>
            <a:r>
              <a:rPr lang="en-IN" dirty="0" smtClean="0">
                <a:latin typeface="Century Gothic" panose="020B0502020202020204" pitchFamily="34" charset="0"/>
                <a:ea typeface="Calibri" panose="020F0502020204030204" pitchFamily="34" charset="0"/>
                <a:cs typeface="Times New Roman" panose="02020603050405020304" pitchFamily="18" charset="0"/>
              </a:rPr>
              <a:t>In </a:t>
            </a:r>
            <a:r>
              <a:rPr lang="en-IN" dirty="0">
                <a:latin typeface="Century Gothic" panose="020B0502020202020204" pitchFamily="34" charset="0"/>
                <a:ea typeface="Calibri" panose="020F0502020204030204" pitchFamily="34" charset="0"/>
                <a:cs typeface="Times New Roman" panose="02020603050405020304" pitchFamily="18" charset="0"/>
              </a:rPr>
              <a:t>this operation RBI issues prior information or direction that loans to the commercial banks will be given up to a certain limit. In this case commercial bank will be tight in advancing loans to the public. They will allocate loans to limited sectors. Few examples of ceiling are agriculture sector advances, priority sector lending.</a:t>
            </a:r>
          </a:p>
          <a:p>
            <a:pPr marL="0" indent="0" algn="just">
              <a:lnSpc>
                <a:spcPct val="107000"/>
              </a:lnSpc>
              <a:spcAft>
                <a:spcPts val="800"/>
              </a:spcAft>
              <a:buNone/>
            </a:pPr>
            <a:endParaRPr lang="en-IN" sz="2200" u="sng" baseline="30000" dirty="0" smtClean="0">
              <a:solidFill>
                <a:srgbClr val="0563C1"/>
              </a:solidFill>
              <a:latin typeface="Century Gothic" panose="020B0502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46" name="Content Placeholder 2"/>
          <p:cNvSpPr>
            <a:spLocks noGrp="1"/>
          </p:cNvSpPr>
          <p:nvPr>
            <p:ph idx="1"/>
          </p:nvPr>
        </p:nvSpPr>
        <p:spPr>
          <a:xfrm>
            <a:off x="0" y="0"/>
            <a:ext cx="12192000" cy="7669369"/>
          </a:xfrm>
        </p:spPr>
        <p:txBody>
          <a:bodyPr/>
          <a:lstStyle/>
          <a:p>
            <a:pPr algn="just">
              <a:lnSpc>
                <a:spcPct val="107000"/>
              </a:lnSpc>
              <a:spcAft>
                <a:spcPts val="800"/>
              </a:spcAft>
              <a:buFont typeface="Wingdings" panose="05000000000000000000" pitchFamily="2" charset="2"/>
              <a:buChar char="§"/>
            </a:pPr>
            <a:r>
              <a:rPr lang="en-IN" sz="2200" b="1" u="sng" dirty="0">
                <a:latin typeface="Corbel" panose="020B0503020204020204" pitchFamily="34" charset="0"/>
                <a:ea typeface="Calibri" panose="020F0502020204030204" pitchFamily="34" charset="0"/>
                <a:cs typeface="Times New Roman" panose="02020603050405020304" pitchFamily="18" charset="0"/>
              </a:rPr>
              <a:t>CREDIT AUTHORIZATION SCHEME</a:t>
            </a:r>
          </a:p>
          <a:p>
            <a:pPr marL="0" indent="0" algn="just">
              <a:lnSpc>
                <a:spcPct val="107000"/>
              </a:lnSpc>
              <a:spcAft>
                <a:spcPts val="800"/>
              </a:spcAft>
              <a:buNone/>
            </a:pPr>
            <a:r>
              <a:rPr lang="en-IN" sz="2400" dirty="0">
                <a:latin typeface="Calibri" panose="020F0502020204030204" pitchFamily="34" charset="0"/>
                <a:ea typeface="Calibri" panose="020F0502020204030204" pitchFamily="34" charset="0"/>
                <a:cs typeface="Times New Roman" panose="02020603050405020304" pitchFamily="18" charset="0"/>
              </a:rPr>
              <a:t>	</a:t>
            </a:r>
            <a:r>
              <a:rPr lang="en-IN" sz="2200" dirty="0">
                <a:latin typeface="Century Gothic" panose="020B0502020202020204" pitchFamily="34" charset="0"/>
                <a:ea typeface="Calibri" panose="020F0502020204030204" pitchFamily="34" charset="0"/>
                <a:cs typeface="Times New Roman" panose="02020603050405020304" pitchFamily="18" charset="0"/>
              </a:rPr>
              <a:t>Credit Authorization Scheme was introduced in November, 1965 when P C Bhattacharya was the chairman of RBI. Under this instrument of credit regulation RBI as per the guideline authorizes the banks to advance loans to desired sectors. </a:t>
            </a:r>
          </a:p>
          <a:p>
            <a:pPr algn="just">
              <a:lnSpc>
                <a:spcPct val="107000"/>
              </a:lnSpc>
              <a:spcAft>
                <a:spcPts val="800"/>
              </a:spcAft>
              <a:buFont typeface="Wingdings" panose="05000000000000000000" pitchFamily="2" charset="2"/>
              <a:buChar char="§"/>
            </a:pPr>
            <a:r>
              <a:rPr lang="en-IN" sz="2200" b="1" u="sng" dirty="0" smtClean="0">
                <a:latin typeface="Corbel" panose="020B0503020204020204" pitchFamily="34" charset="0"/>
              </a:rPr>
              <a:t>MORAL SUASION</a:t>
            </a:r>
          </a:p>
          <a:p>
            <a:pPr marL="0" indent="0" algn="just">
              <a:buNone/>
            </a:pPr>
            <a:r>
              <a:rPr lang="en-IN" dirty="0" smtClean="0"/>
              <a:t>	Moral </a:t>
            </a:r>
            <a:r>
              <a:rPr lang="en-IN" dirty="0"/>
              <a:t>Suasion is just as a request by the RBI to the commercial banks to take so and so action and measures in so and so trend of the economy. RBI may request commercial banks not to give loans for unproductive purpose which does not add to economic growth but increases inflation</a:t>
            </a:r>
            <a:r>
              <a:rPr lang="en-IN" dirty="0" smtClean="0"/>
              <a:t>.</a:t>
            </a:r>
          </a:p>
          <a:p>
            <a:pPr algn="just">
              <a:buFont typeface="Wingdings" panose="05000000000000000000" pitchFamily="2" charset="2"/>
              <a:buChar char="§"/>
            </a:pPr>
            <a:r>
              <a:rPr lang="en-IN" sz="2200" b="1" u="sng" dirty="0" smtClean="0">
                <a:latin typeface="Corbel" panose="020B0503020204020204" pitchFamily="34" charset="0"/>
              </a:rPr>
              <a:t>REPO RATE</a:t>
            </a:r>
            <a:endParaRPr lang="en-IN" sz="2200" b="1" dirty="0" smtClean="0">
              <a:latin typeface="Corbel" panose="020B0503020204020204" pitchFamily="34" charset="0"/>
            </a:endParaRPr>
          </a:p>
          <a:p>
            <a:pPr marL="0" indent="0" algn="just">
              <a:buNone/>
            </a:pPr>
            <a:r>
              <a:rPr lang="en-IN" b="1" dirty="0"/>
              <a:t>	 </a:t>
            </a:r>
            <a:r>
              <a:rPr lang="en-IN" dirty="0"/>
              <a:t>Repo </a:t>
            </a:r>
            <a:r>
              <a:rPr lang="en-IN" dirty="0" smtClean="0"/>
              <a:t>rate is </a:t>
            </a:r>
            <a:r>
              <a:rPr lang="en-IN" dirty="0"/>
              <a:t>the rate at which the RBI lends money to commercial banks in the event of any shortfall of funds. Repo rate is used by RBI to control inflation. In the event of inflation, RBI increases repo rate as this acts as a disincentive for commercial banks to borrow from RBI. This ultimately reduces the money supply in the economy and thus helps in arresting inflation</a:t>
            </a:r>
            <a:r>
              <a:rPr lang="en-IN" dirty="0" smtClean="0"/>
              <a:t>.</a:t>
            </a:r>
            <a:r>
              <a:rPr lang="en-IN" dirty="0"/>
              <a:t> </a:t>
            </a:r>
          </a:p>
          <a:p>
            <a:pPr algn="just">
              <a:buFont typeface="Wingdings" panose="05000000000000000000" pitchFamily="2" charset="2"/>
              <a:buChar char="§"/>
            </a:pPr>
            <a:r>
              <a:rPr lang="en-IN" sz="2200" b="1" u="sng" dirty="0" smtClean="0">
                <a:latin typeface="Corbel" panose="020B0503020204020204" pitchFamily="34" charset="0"/>
              </a:rPr>
              <a:t>REVERSE REPO RATE</a:t>
            </a:r>
            <a:r>
              <a:rPr lang="en-IN" sz="2200" b="1" dirty="0" smtClean="0">
                <a:latin typeface="Corbel" panose="020B0503020204020204" pitchFamily="34" charset="0"/>
              </a:rPr>
              <a:t> </a:t>
            </a:r>
          </a:p>
          <a:p>
            <a:pPr marL="0" indent="0" algn="just">
              <a:buNone/>
            </a:pPr>
            <a:r>
              <a:rPr lang="en-IN" b="1" dirty="0"/>
              <a:t>	</a:t>
            </a:r>
            <a:r>
              <a:rPr lang="en-IN" dirty="0" smtClean="0"/>
              <a:t>Reverse </a:t>
            </a:r>
            <a:r>
              <a:rPr lang="en-IN" dirty="0"/>
              <a:t>repo </a:t>
            </a:r>
            <a:r>
              <a:rPr lang="en-IN" dirty="0" smtClean="0"/>
              <a:t>rate is </a:t>
            </a:r>
            <a:r>
              <a:rPr lang="en-IN" dirty="0"/>
              <a:t>the rate at which the RBI borrows money from commercial banks within the country. It is a monetary policy instrument which can be used to control the money supply in the country.  An increase in reverse repo rate means that commercial banks will get more incentives to park their funds with the RBI, thereby decreasing the supply of money in the market</a:t>
            </a:r>
            <a:r>
              <a:rPr lang="en-IN" dirty="0" smtClean="0"/>
              <a:t>.</a:t>
            </a:r>
          </a:p>
          <a:p>
            <a:pPr marL="0" indent="0" algn="just">
              <a:buNone/>
            </a:pP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Table 9"/>
          <p:cNvGraphicFramePr>
            <a:graphicFrameLocks noGrp="1"/>
          </p:cNvGraphicFramePr>
          <p:nvPr/>
        </p:nvGraphicFramePr>
        <p:xfrm>
          <a:off x="1270735" y="1083032"/>
          <a:ext cx="9740702" cy="4763976"/>
        </p:xfrm>
        <a:graphic>
          <a:graphicData uri="http://schemas.openxmlformats.org/drawingml/2006/table">
            <a:tbl>
              <a:tblPr firstRow="1" firstCol="1" bandRow="1">
                <a:tableStyleId>{5C22544A-7EE6-4342-B048-85BDC9FD1C3A}</a:tableStyleId>
              </a:tblPr>
              <a:tblGrid>
                <a:gridCol w="4870351"/>
                <a:gridCol w="4870351"/>
              </a:tblGrid>
              <a:tr h="595210">
                <a:tc>
                  <a:txBody>
                    <a:bodyPr/>
                    <a:lstStyle/>
                    <a:p>
                      <a:pPr>
                        <a:lnSpc>
                          <a:spcPct val="107000"/>
                        </a:lnSpc>
                        <a:spcAft>
                          <a:spcPts val="800"/>
                        </a:spcAft>
                      </a:pPr>
                      <a:r>
                        <a:rPr lang="en-IN" sz="1100">
                          <a:effectLst/>
                        </a:rPr>
                        <a:t>Indicator</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Aft>
                          <a:spcPts val="800"/>
                        </a:spcAft>
                      </a:pPr>
                      <a:r>
                        <a:rPr lang="en-IN" sz="1100">
                          <a:effectLst/>
                        </a:rPr>
                        <a:t>Current rate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r>
              <a:tr h="595538">
                <a:tc>
                  <a:txBody>
                    <a:bodyPr/>
                    <a:lstStyle/>
                    <a:p>
                      <a:pPr>
                        <a:lnSpc>
                          <a:spcPct val="107000"/>
                        </a:lnSpc>
                        <a:spcAft>
                          <a:spcPts val="800"/>
                        </a:spcAft>
                      </a:pPr>
                      <a:r>
                        <a:rPr lang="en-IN" sz="1100">
                          <a:effectLst/>
                        </a:rPr>
                        <a:t>Inflation</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Aft>
                          <a:spcPts val="800"/>
                        </a:spcAft>
                      </a:pPr>
                      <a:r>
                        <a:rPr lang="en-IN" sz="1100">
                          <a:effectLst/>
                        </a:rPr>
                        <a:t>6.00%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r>
              <a:tr h="595538">
                <a:tc>
                  <a:txBody>
                    <a:bodyPr/>
                    <a:lstStyle/>
                    <a:p>
                      <a:pPr>
                        <a:lnSpc>
                          <a:spcPct val="107000"/>
                        </a:lnSpc>
                        <a:spcAft>
                          <a:spcPts val="800"/>
                        </a:spcAft>
                      </a:pPr>
                      <a:r>
                        <a:rPr lang="en-IN" sz="1100">
                          <a:effectLst/>
                        </a:rPr>
                        <a:t>Bank rate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Aft>
                          <a:spcPts val="800"/>
                        </a:spcAft>
                      </a:pPr>
                      <a:r>
                        <a:rPr lang="en-IN" sz="1100" dirty="0">
                          <a:effectLst/>
                        </a:rPr>
                        <a:t>6.75%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r>
              <a:tr h="595538">
                <a:tc>
                  <a:txBody>
                    <a:bodyPr/>
                    <a:lstStyle/>
                    <a:p>
                      <a:pPr>
                        <a:lnSpc>
                          <a:spcPct val="107000"/>
                        </a:lnSpc>
                        <a:spcAft>
                          <a:spcPts val="800"/>
                        </a:spcAft>
                      </a:pPr>
                      <a:r>
                        <a:rPr lang="en-IN" sz="1100">
                          <a:effectLst/>
                        </a:rPr>
                        <a:t>CRR</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Aft>
                          <a:spcPts val="800"/>
                        </a:spcAft>
                      </a:pPr>
                      <a:r>
                        <a:rPr lang="en-IN" sz="1100">
                          <a:effectLst/>
                        </a:rPr>
                        <a:t>4.00%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r>
              <a:tr h="595538">
                <a:tc>
                  <a:txBody>
                    <a:bodyPr/>
                    <a:lstStyle/>
                    <a:p>
                      <a:pPr>
                        <a:lnSpc>
                          <a:spcPct val="107000"/>
                        </a:lnSpc>
                        <a:spcAft>
                          <a:spcPts val="800"/>
                        </a:spcAft>
                      </a:pPr>
                      <a:r>
                        <a:rPr lang="en-IN" sz="1100">
                          <a:effectLst/>
                        </a:rPr>
                        <a:t>SLR</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Aft>
                          <a:spcPts val="800"/>
                        </a:spcAft>
                      </a:pPr>
                      <a:r>
                        <a:rPr lang="en-IN" sz="1100">
                          <a:effectLst/>
                        </a:rPr>
                        <a:t>20.75%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r>
              <a:tr h="595538">
                <a:tc>
                  <a:txBody>
                    <a:bodyPr/>
                    <a:lstStyle/>
                    <a:p>
                      <a:pPr>
                        <a:lnSpc>
                          <a:spcPct val="107000"/>
                        </a:lnSpc>
                        <a:spcAft>
                          <a:spcPts val="800"/>
                        </a:spcAft>
                      </a:pPr>
                      <a:r>
                        <a:rPr lang="en-IN" sz="1100">
                          <a:effectLst/>
                        </a:rPr>
                        <a:t>Repo rate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Aft>
                          <a:spcPts val="800"/>
                        </a:spcAft>
                      </a:pPr>
                      <a:r>
                        <a:rPr lang="en-IN" sz="1100" dirty="0">
                          <a:effectLst/>
                        </a:rPr>
                        <a:t>6.25%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r>
              <a:tr h="595538">
                <a:tc>
                  <a:txBody>
                    <a:bodyPr/>
                    <a:lstStyle/>
                    <a:p>
                      <a:pPr>
                        <a:lnSpc>
                          <a:spcPct val="107000"/>
                        </a:lnSpc>
                        <a:spcAft>
                          <a:spcPts val="800"/>
                        </a:spcAft>
                      </a:pPr>
                      <a:r>
                        <a:rPr lang="en-IN" sz="1100">
                          <a:effectLst/>
                        </a:rPr>
                        <a:t>Reverse repo rate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Aft>
                          <a:spcPts val="800"/>
                        </a:spcAft>
                      </a:pPr>
                      <a:r>
                        <a:rPr lang="en-IN" sz="1100">
                          <a:effectLst/>
                        </a:rPr>
                        <a:t>5.75%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r>
              <a:tr h="595538">
                <a:tc>
                  <a:txBody>
                    <a:bodyPr/>
                    <a:lstStyle/>
                    <a:p>
                      <a:pPr>
                        <a:lnSpc>
                          <a:spcPct val="107000"/>
                        </a:lnSpc>
                        <a:spcAft>
                          <a:spcPts val="800"/>
                        </a:spcAft>
                      </a:pPr>
                      <a:r>
                        <a:rPr lang="en-IN" sz="1100">
                          <a:effectLst/>
                        </a:rPr>
                        <a:t>Marginal Standing facility rate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Aft>
                          <a:spcPts val="800"/>
                        </a:spcAft>
                      </a:pPr>
                      <a:r>
                        <a:rPr lang="en-IN" sz="1100" dirty="0">
                          <a:effectLst/>
                        </a:rPr>
                        <a:t>6.75</a:t>
                      </a:r>
                      <a:r>
                        <a:rPr lang="en-IN" sz="1100" dirty="0" smtClean="0">
                          <a:effectLst/>
                        </a:rPr>
                        <a:t>%</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r>
            </a:tbl>
          </a:graphicData>
        </a:graphic>
      </p:graphicFrame>
      <p:sp>
        <p:nvSpPr>
          <p:cNvPr id="1049147" name="TextBox 10"/>
          <p:cNvSpPr txBox="1"/>
          <p:nvPr/>
        </p:nvSpPr>
        <p:spPr>
          <a:xfrm>
            <a:off x="1154829" y="443240"/>
            <a:ext cx="5237480" cy="358140"/>
          </a:xfrm>
          <a:prstGeom prst="rect">
            <a:avLst/>
          </a:prstGeom>
          <a:noFill/>
        </p:spPr>
        <p:txBody>
          <a:bodyPr wrap="none" rtlCol="0">
            <a:spAutoFit/>
          </a:bodyPr>
          <a:lstStyle/>
          <a:p>
            <a:r>
              <a:rPr lang="en-IN" dirty="0" smtClean="0"/>
              <a:t>AS PER 4 OCTOBER 2016, THE KEY INDICATORS ARE:</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48" name="Title 1"/>
          <p:cNvSpPr>
            <a:spLocks noGrp="1"/>
          </p:cNvSpPr>
          <p:nvPr>
            <p:ph type="title"/>
          </p:nvPr>
        </p:nvSpPr>
        <p:spPr/>
        <p:txBody>
          <a:bodyPr/>
          <a:lstStyle/>
          <a:p>
            <a:r>
              <a:rPr lang="en-IN" dirty="0" smtClean="0"/>
              <a:t>LIMITATIONS</a:t>
            </a:r>
            <a:endParaRPr lang="en-IN" dirty="0"/>
          </a:p>
        </p:txBody>
      </p:sp>
      <p:sp>
        <p:nvSpPr>
          <p:cNvPr id="1049149" name="Content Placeholder 2"/>
          <p:cNvSpPr>
            <a:spLocks noGrp="1"/>
          </p:cNvSpPr>
          <p:nvPr>
            <p:ph idx="1"/>
          </p:nvPr>
        </p:nvSpPr>
        <p:spPr/>
        <p:txBody>
          <a:bodyPr/>
          <a:lstStyle/>
          <a:p>
            <a:r>
              <a:rPr lang="en-IN" dirty="0" smtClean="0"/>
              <a:t>Non-monetised sector.</a:t>
            </a:r>
          </a:p>
          <a:p>
            <a:r>
              <a:rPr lang="en-IN" dirty="0" smtClean="0"/>
              <a:t>Non-banking financial institution.</a:t>
            </a:r>
          </a:p>
          <a:p>
            <a:r>
              <a:rPr lang="en-IN" dirty="0" smtClean="0"/>
              <a:t>Unorganised financial markets.</a:t>
            </a:r>
          </a:p>
          <a:p>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50" name="Title 1"/>
          <p:cNvSpPr>
            <a:spLocks noGrp="1"/>
          </p:cNvSpPr>
          <p:nvPr>
            <p:ph type="title"/>
          </p:nvPr>
        </p:nvSpPr>
        <p:spPr/>
        <p:txBody>
          <a:bodyPr/>
          <a:lstStyle/>
          <a:p>
            <a:pPr algn="ctr"/>
            <a:r>
              <a:rPr lang="en-IN" sz="4400" dirty="0" smtClean="0">
                <a:solidFill>
                  <a:srgbClr val="00B0F0"/>
                </a:solidFill>
                <a:latin typeface="Calligraphic" pitchFamily="2" charset="0"/>
              </a:rPr>
              <a:t>CONCLUSION</a:t>
            </a:r>
            <a:endParaRPr lang="en-IN" sz="4400" dirty="0">
              <a:solidFill>
                <a:srgbClr val="00B0F0"/>
              </a:solidFill>
              <a:latin typeface="Calligraphic" pitchFamily="2" charset="0"/>
            </a:endParaRPr>
          </a:p>
        </p:txBody>
      </p:sp>
      <p:sp>
        <p:nvSpPr>
          <p:cNvPr id="1049151" name="Content Placeholder 2"/>
          <p:cNvSpPr>
            <a:spLocks noGrp="1"/>
          </p:cNvSpPr>
          <p:nvPr>
            <p:ph idx="1"/>
          </p:nvPr>
        </p:nvSpPr>
        <p:spPr>
          <a:xfrm>
            <a:off x="0" y="1648496"/>
            <a:ext cx="12192000" cy="5686022"/>
          </a:xfrm>
        </p:spPr>
        <p:txBody>
          <a:bodyPr/>
          <a:lstStyle/>
          <a:p>
            <a:pPr algn="just"/>
            <a:r>
              <a:rPr lang="en-IN" dirty="0" smtClean="0"/>
              <a:t>To conclude, monetary policy is helpful in attaining growth with stability. However, there re challenges in maintaining the momentum.</a:t>
            </a:r>
          </a:p>
          <a:p>
            <a:pPr algn="just"/>
            <a:r>
              <a:rPr lang="en-IN" dirty="0" smtClean="0"/>
              <a:t>We need to make the growth meaningful to the millions of poor and unemployed.</a:t>
            </a:r>
          </a:p>
          <a:p>
            <a:pPr algn="just"/>
            <a:r>
              <a:rPr lang="en-IN" dirty="0" smtClean="0"/>
              <a:t>Six most important challenges are agricultural growth, infrastructure development, fiscal consolidation, social infrastructure particularly primary education and  basic health, managing globalisation and good governance.</a:t>
            </a:r>
          </a:p>
          <a:p>
            <a:pPr algn="just"/>
            <a:r>
              <a:rPr lang="en-IN" dirty="0" smtClean="0"/>
              <a:t>The conduct of monetary policy will continue to provide support to these areas.</a:t>
            </a:r>
          </a:p>
          <a:p>
            <a:pPr algn="just"/>
            <a:r>
              <a:rPr lang="en-IN" dirty="0" smtClean="0"/>
              <a:t>Stability, especially price and financial stability; will undoubtedly facilitate accelerated growth.</a:t>
            </a: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52" name="Rectangle 3"/>
          <p:cNvSpPr/>
          <p:nvPr/>
        </p:nvSpPr>
        <p:spPr>
          <a:xfrm rot="20454794">
            <a:off x="1938870" y="3067715"/>
            <a:ext cx="7825945" cy="891540"/>
          </a:xfrm>
          <a:prstGeom prst="rect">
            <a:avLst/>
          </a:prstGeom>
          <a:solidFill>
            <a:schemeClr val="accent4">
              <a:lumMod val="40000"/>
              <a:lumOff val="60000"/>
            </a:schemeClr>
          </a:solidFill>
          <a:ln>
            <a:noFill/>
          </a:ln>
          <a:effectLst>
            <a:outerShdw blurRad="107950" dist="12700" dir="5400000" algn="ctr">
              <a:srgbClr val="000000"/>
            </a:outerShdw>
          </a:effectLst>
          <a:scene3d>
            <a:camera prst="perspectiveContrastingLeftFacing"/>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5400" b="1" dirty="0" smtClean="0">
                <a:ln w="12700">
                  <a:solidFill>
                    <a:schemeClr val="accent5"/>
                  </a:solidFill>
                  <a:prstDash val="solid"/>
                </a:ln>
                <a:pattFill prst="ltDnDiag">
                  <a:fgClr>
                    <a:schemeClr val="accent5">
                      <a:lumMod val="60000"/>
                      <a:lumOff val="40000"/>
                    </a:schemeClr>
                  </a:fgClr>
                  <a:bgClr>
                    <a:schemeClr val="bg1"/>
                  </a:bgClr>
                </a:pattFill>
              </a:rPr>
              <a:t>THANK YOU</a:t>
            </a:r>
            <a:endParaRPr lang="en-US" sz="5400" b="1" dirty="0">
              <a:ln w="12700">
                <a:solidFill>
                  <a:schemeClr val="accent5"/>
                </a:solidFill>
                <a:prstDash val="solid"/>
              </a:ln>
              <a:pattFill prst="ltDnDiag">
                <a:fgClr>
                  <a:schemeClr val="accent5">
                    <a:lumMod val="60000"/>
                    <a:lumOff val="40000"/>
                  </a:schemeClr>
                </a:fgClr>
                <a:bgClr>
                  <a:schemeClr val="bg1"/>
                </a:bgClr>
              </a:patt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38" name="Rectangle 6"/>
          <p:cNvSpPr/>
          <p:nvPr/>
        </p:nvSpPr>
        <p:spPr>
          <a:xfrm>
            <a:off x="122760" y="210003"/>
            <a:ext cx="5250181" cy="891540"/>
          </a:xfrm>
          <a:prstGeom prst="rect">
            <a:avLst/>
          </a:prstGeom>
          <a:noFill/>
        </p:spPr>
        <p:txBody>
          <a:bodyPr wrap="none" lIns="91440" tIns="45720" rIns="91440" bIns="45720">
            <a:spAutoFit/>
          </a:bodyPr>
          <a:lstStyle/>
          <a:p>
            <a:pPr algn="ctr" defTabSz="457200"/>
            <a:r>
              <a:rPr lang="en-US" sz="5400" b="1" dirty="0">
                <a:ln w="13462">
                  <a:solidFill>
                    <a:prstClr val="black"/>
                  </a:solidFill>
                  <a:prstDash val="solid"/>
                </a:ln>
                <a:solidFill>
                  <a:prstClr val="white">
                    <a:lumMod val="85000"/>
                    <a:lumOff val="15000"/>
                  </a:prstClr>
                </a:solidFill>
                <a:effectLst>
                  <a:outerShdw dist="38100" dir="2700000" algn="bl" rotWithShape="0">
                    <a:srgbClr val="54849A"/>
                  </a:outerShdw>
                </a:effectLst>
                <a:latin typeface="Copperplate Gothic Bold" panose="020E0705020206020404" pitchFamily="34" charset="0"/>
              </a:rPr>
              <a:t>ASSIGNMENT ON:</a:t>
            </a:r>
          </a:p>
        </p:txBody>
      </p:sp>
      <p:sp>
        <p:nvSpPr>
          <p:cNvPr id="1049039" name="Rectangle 7"/>
          <p:cNvSpPr/>
          <p:nvPr/>
        </p:nvSpPr>
        <p:spPr>
          <a:xfrm>
            <a:off x="0" y="1476233"/>
            <a:ext cx="12192000" cy="891540"/>
          </a:xfrm>
          <a:prstGeom prst="rect">
            <a:avLst/>
          </a:prstGeom>
          <a:noFill/>
        </p:spPr>
        <p:txBody>
          <a:bodyPr wrap="square" lIns="91440" tIns="45720" rIns="91440" bIns="45720">
            <a:spAutoFit/>
          </a:bodyPr>
          <a:lstStyle/>
          <a:p>
            <a:pPr algn="ctr" defTabSz="457200"/>
            <a:r>
              <a:rPr lang="en-US" sz="5400" b="1" dirty="0" smtClean="0">
                <a:ln w="12700">
                  <a:solidFill>
                    <a:srgbClr val="B01513"/>
                  </a:solidFill>
                  <a:prstDash val="solid"/>
                </a:ln>
                <a:solidFill>
                  <a:srgbClr val="FFC000"/>
                </a:solidFill>
                <a:effectLst>
                  <a:outerShdw dist="38100" dir="2640000" algn="bl" rotWithShape="0">
                    <a:srgbClr val="B01513"/>
                  </a:outerShdw>
                </a:effectLst>
              </a:rPr>
              <a:t>MONETARY POLICY IN INDIA</a:t>
            </a:r>
            <a:endParaRPr lang="en-US" sz="5400" b="1" dirty="0">
              <a:ln w="12700">
                <a:solidFill>
                  <a:srgbClr val="B01513"/>
                </a:solidFill>
                <a:prstDash val="solid"/>
              </a:ln>
              <a:solidFill>
                <a:srgbClr val="FFC000"/>
              </a:solidFill>
              <a:effectLst>
                <a:outerShdw dist="38100" dir="2640000" algn="bl" rotWithShape="0">
                  <a:srgbClr val="B01513"/>
                </a:outerShdw>
              </a:effectLst>
            </a:endParaRPr>
          </a:p>
        </p:txBody>
      </p:sp>
      <p:sp>
        <p:nvSpPr>
          <p:cNvPr id="1049040" name="Rectangle 8"/>
          <p:cNvSpPr/>
          <p:nvPr/>
        </p:nvSpPr>
        <p:spPr>
          <a:xfrm>
            <a:off x="5562600" y="4343401"/>
            <a:ext cx="6629400" cy="2308324"/>
          </a:xfrm>
          <a:prstGeom prst="rect">
            <a:avLst/>
          </a:prstGeom>
          <a:noFill/>
        </p:spPr>
        <p:txBody>
          <a:bodyPr wrap="square" lIns="91440" tIns="45720" rIns="91440" bIns="45720">
            <a:spAutoFit/>
          </a:bodyPr>
          <a:lstStyle/>
          <a:p>
            <a:pPr algn="r" defTabSz="457200"/>
            <a:r>
              <a:rPr lang="en-US" sz="3600" b="1" dirty="0" smtClean="0">
                <a:ln w="10160">
                  <a:solidFill>
                    <a:srgbClr val="54849A"/>
                  </a:solidFill>
                  <a:prstDash val="solid"/>
                </a:ln>
                <a:solidFill>
                  <a:srgbClr val="FFFFFF"/>
                </a:solidFill>
                <a:effectLst>
                  <a:outerShdw blurRad="38100" dist="22860" dir="5400000" algn="tl" rotWithShape="0">
                    <a:srgbClr val="000000">
                      <a:alpha val="30000"/>
                    </a:srgbClr>
                  </a:outerShdw>
                </a:effectLst>
                <a:latin typeface="Tempus Sans ITC" panose="04020404030D07020202" pitchFamily="82" charset="0"/>
              </a:rPr>
              <a:t>KSHIRASINDHU BAG</a:t>
            </a:r>
            <a:endParaRPr lang="en-US" sz="3600" b="1" dirty="0">
              <a:ln w="10160">
                <a:solidFill>
                  <a:srgbClr val="54849A"/>
                </a:solidFill>
                <a:prstDash val="solid"/>
              </a:ln>
              <a:solidFill>
                <a:srgbClr val="FFFFFF"/>
              </a:solidFill>
              <a:effectLst>
                <a:outerShdw blurRad="38100" dist="22860" dir="5400000" algn="tl" rotWithShape="0">
                  <a:srgbClr val="000000">
                    <a:alpha val="30000"/>
                  </a:srgbClr>
                </a:outerShdw>
              </a:effectLst>
              <a:latin typeface="Tempus Sans ITC" panose="04020404030D07020202" pitchFamily="82" charset="0"/>
            </a:endParaRPr>
          </a:p>
          <a:p>
            <a:pPr algn="r" defTabSz="457200"/>
            <a:r>
              <a:rPr lang="en-US" sz="3600" b="1" dirty="0">
                <a:ln w="10160">
                  <a:solidFill>
                    <a:srgbClr val="54849A"/>
                  </a:solidFill>
                  <a:prstDash val="solid"/>
                </a:ln>
                <a:solidFill>
                  <a:srgbClr val="FFFFFF"/>
                </a:solidFill>
                <a:effectLst>
                  <a:outerShdw blurRad="38100" dist="22860" dir="5400000" algn="tl" rotWithShape="0">
                    <a:srgbClr val="000000">
                      <a:alpha val="30000"/>
                    </a:srgbClr>
                  </a:outerShdw>
                </a:effectLst>
                <a:latin typeface="Tempus Sans ITC" panose="04020404030D07020202" pitchFamily="82" charset="0"/>
              </a:rPr>
              <a:t>MBA FM 1</a:t>
            </a:r>
            <a:r>
              <a:rPr lang="en-US" sz="3600" b="1" baseline="30000" dirty="0">
                <a:ln w="10160">
                  <a:solidFill>
                    <a:srgbClr val="54849A"/>
                  </a:solidFill>
                  <a:prstDash val="solid"/>
                </a:ln>
                <a:solidFill>
                  <a:srgbClr val="FFFFFF"/>
                </a:solidFill>
                <a:effectLst>
                  <a:outerShdw blurRad="38100" dist="22860" dir="5400000" algn="tl" rotWithShape="0">
                    <a:srgbClr val="000000">
                      <a:alpha val="30000"/>
                    </a:srgbClr>
                  </a:outerShdw>
                </a:effectLst>
                <a:latin typeface="Tempus Sans ITC" panose="04020404030D07020202" pitchFamily="82" charset="0"/>
              </a:rPr>
              <a:t>ST</a:t>
            </a:r>
            <a:r>
              <a:rPr lang="en-US" sz="3600" b="1" dirty="0">
                <a:ln w="10160">
                  <a:solidFill>
                    <a:srgbClr val="54849A"/>
                  </a:solidFill>
                  <a:prstDash val="solid"/>
                </a:ln>
                <a:solidFill>
                  <a:srgbClr val="FFFFFF"/>
                </a:solidFill>
                <a:effectLst>
                  <a:outerShdw blurRad="38100" dist="22860" dir="5400000" algn="tl" rotWithShape="0">
                    <a:srgbClr val="000000">
                      <a:alpha val="30000"/>
                    </a:srgbClr>
                  </a:outerShdw>
                </a:effectLst>
                <a:latin typeface="Tempus Sans ITC" panose="04020404030D07020202" pitchFamily="82" charset="0"/>
              </a:rPr>
              <a:t> YEAR</a:t>
            </a:r>
          </a:p>
          <a:p>
            <a:pPr algn="r" defTabSz="457200"/>
            <a:r>
              <a:rPr lang="en-US" sz="3600" b="1" dirty="0">
                <a:ln w="10160">
                  <a:solidFill>
                    <a:srgbClr val="54849A"/>
                  </a:solidFill>
                  <a:prstDash val="solid"/>
                </a:ln>
                <a:solidFill>
                  <a:srgbClr val="FFFFFF"/>
                </a:solidFill>
                <a:effectLst>
                  <a:outerShdw blurRad="38100" dist="22860" dir="5400000" algn="tl" rotWithShape="0">
                    <a:srgbClr val="000000">
                      <a:alpha val="30000"/>
                    </a:srgbClr>
                  </a:outerShdw>
                </a:effectLst>
                <a:latin typeface="Tempus Sans ITC" panose="04020404030D07020202" pitchFamily="82" charset="0"/>
              </a:rPr>
              <a:t>      Roll No: </a:t>
            </a:r>
            <a:r>
              <a:rPr lang="en-US" sz="3600" b="1" dirty="0" smtClean="0">
                <a:ln w="10160">
                  <a:solidFill>
                    <a:srgbClr val="54849A"/>
                  </a:solidFill>
                  <a:prstDash val="solid"/>
                </a:ln>
                <a:solidFill>
                  <a:srgbClr val="FFFFFF"/>
                </a:solidFill>
                <a:effectLst>
                  <a:outerShdw blurRad="38100" dist="22860" dir="5400000" algn="tl" rotWithShape="0">
                    <a:srgbClr val="000000">
                      <a:alpha val="30000"/>
                    </a:srgbClr>
                  </a:outerShdw>
                </a:effectLst>
                <a:latin typeface="Tempus Sans ITC" panose="04020404030D07020202" pitchFamily="82" charset="0"/>
              </a:rPr>
              <a:t>UPC16MFM-040</a:t>
            </a:r>
            <a:endParaRPr lang="en-US" sz="3600" b="1" dirty="0">
              <a:ln w="10160">
                <a:solidFill>
                  <a:srgbClr val="54849A"/>
                </a:solidFill>
                <a:prstDash val="solid"/>
              </a:ln>
              <a:solidFill>
                <a:srgbClr val="FFFFFF"/>
              </a:solidFill>
              <a:effectLst>
                <a:outerShdw blurRad="38100" dist="22860" dir="5400000" algn="tl" rotWithShape="0">
                  <a:srgbClr val="000000">
                    <a:alpha val="30000"/>
                  </a:srgbClr>
                </a:outerShdw>
              </a:effectLst>
              <a:latin typeface="Tempus Sans ITC" panose="04020404030D07020202" pitchFamily="82" charset="0"/>
            </a:endParaRPr>
          </a:p>
          <a:p>
            <a:pPr algn="r" defTabSz="457200"/>
            <a:r>
              <a:rPr lang="en-US" sz="3600" b="1" dirty="0">
                <a:ln w="10160">
                  <a:solidFill>
                    <a:srgbClr val="54849A"/>
                  </a:solidFill>
                  <a:prstDash val="solid"/>
                </a:ln>
                <a:solidFill>
                  <a:srgbClr val="FFFFFF"/>
                </a:solidFill>
                <a:effectLst>
                  <a:outerShdw blurRad="38100" dist="22860" dir="5400000" algn="tl" rotWithShape="0">
                    <a:srgbClr val="000000">
                      <a:alpha val="30000"/>
                    </a:srgbClr>
                  </a:outerShdw>
                </a:effectLst>
                <a:latin typeface="Tempus Sans ITC" panose="04020404030D07020202" pitchFamily="82" charset="0"/>
              </a:rPr>
              <a:t>      GM University, Sambalpur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59" name="Title 1"/>
          <p:cNvSpPr>
            <a:spLocks noGrp="1"/>
          </p:cNvSpPr>
          <p:nvPr>
            <p:ph type="title"/>
          </p:nvPr>
        </p:nvSpPr>
        <p:spPr/>
        <p:txBody>
          <a:bodyPr/>
          <a:lstStyle/>
          <a:p>
            <a:r>
              <a:rPr lang="en-IN" sz="6000" dirty="0" smtClean="0">
                <a:latin typeface="Calligraphic" pitchFamily="2" charset="0"/>
              </a:rPr>
              <a:t>CONTENTS:</a:t>
            </a:r>
            <a:endParaRPr lang="en-IN" sz="6000" dirty="0">
              <a:latin typeface="Calligraphic" pitchFamily="2" charset="0"/>
            </a:endParaRPr>
          </a:p>
        </p:txBody>
      </p:sp>
      <p:sp>
        <p:nvSpPr>
          <p:cNvPr id="1049060" name="Content Placeholder 2"/>
          <p:cNvSpPr>
            <a:spLocks noGrp="1"/>
          </p:cNvSpPr>
          <p:nvPr>
            <p:ph idx="1"/>
          </p:nvPr>
        </p:nvSpPr>
        <p:spPr/>
        <p:txBody>
          <a:bodyPr>
            <a:normAutofit fontScale="94444"/>
          </a:bodyPr>
          <a:lstStyle/>
          <a:p>
            <a:r>
              <a:rPr lang="en-IN" sz="3600" dirty="0" smtClean="0">
                <a:latin typeface="Footlight MT Light" panose="0204060206030A020304" pitchFamily="18" charset="0"/>
              </a:rPr>
              <a:t>Meaning</a:t>
            </a:r>
          </a:p>
          <a:p>
            <a:r>
              <a:rPr lang="en-US" altLang="zh-CN" sz="3600" dirty="0" smtClean="0">
                <a:latin typeface="Footlight MT Light" panose="0204060206030A020304" pitchFamily="18" charset="0"/>
              </a:rPr>
              <a:t>Types</a:t>
            </a:r>
            <a:endParaRPr lang="zh-CN" altLang="en-US"/>
          </a:p>
          <a:p>
            <a:r>
              <a:rPr lang="en-IN" sz="3600" dirty="0" smtClean="0">
                <a:latin typeface="Footlight MT Light" panose="0204060206030A020304" pitchFamily="18" charset="0"/>
              </a:rPr>
              <a:t>Objectives</a:t>
            </a:r>
          </a:p>
          <a:p>
            <a:r>
              <a:rPr lang="en-IN" sz="3600" dirty="0" smtClean="0">
                <a:latin typeface="Footlight MT Light" panose="0204060206030A020304" pitchFamily="18" charset="0"/>
              </a:rPr>
              <a:t>Instruments</a:t>
            </a:r>
          </a:p>
          <a:p>
            <a:r>
              <a:rPr lang="en-US" altLang="zh-CN" sz="3600" dirty="0" smtClean="0">
                <a:latin typeface="Footlight MT Light" panose="0204060206030A020304" pitchFamily="18" charset="0"/>
              </a:rPr>
              <a:t>Limitations</a:t>
            </a:r>
            <a:endParaRPr lang="zh-CN" altLang="en-US"/>
          </a:p>
          <a:p>
            <a:r>
              <a:rPr lang="en-US" altLang="en-IN" sz="3600" dirty="0" smtClean="0">
                <a:latin typeface="Footlight MT Light" panose="0204060206030A020304" pitchFamily="18" charset="0"/>
              </a:rPr>
              <a:t>Concl</a:t>
            </a:r>
            <a:r>
              <a:rPr lang="en-IN" sz="3600" dirty="0" smtClean="0">
                <a:latin typeface="Footlight MT Light" panose="0204060206030A020304" pitchFamily="18" charset="0"/>
              </a:rPr>
              <a:t>usion</a:t>
            </a:r>
            <a:endParaRPr lang="en-IN" sz="3600" dirty="0">
              <a:latin typeface="Footlight MT Light" panose="0204060206030A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81" name="Content Placeholder 2"/>
          <p:cNvSpPr>
            <a:spLocks noGrp="1"/>
          </p:cNvSpPr>
          <p:nvPr>
            <p:ph idx="1"/>
          </p:nvPr>
        </p:nvSpPr>
        <p:spPr>
          <a:xfrm>
            <a:off x="1120462" y="3195206"/>
            <a:ext cx="10728101" cy="1711645"/>
          </a:xfrm>
        </p:spPr>
        <p:txBody>
          <a:bodyPr/>
          <a:lstStyle/>
          <a:p>
            <a:pPr algn="just"/>
            <a:r>
              <a:rPr lang="en-IN" u="sng" dirty="0">
                <a:hlinkClick r:id="rId2" tooltip="Monetary policy"/>
              </a:rPr>
              <a:t>Monetary policy</a:t>
            </a:r>
            <a:r>
              <a:rPr lang="en-IN" dirty="0"/>
              <a:t> is the process by which monetary authority of a country, generally a central bank controls the supply of money in the economy by its control over interest rates in order to maintain price stability and achieve high economic growth</a:t>
            </a:r>
            <a:r>
              <a:rPr lang="en-IN" dirty="0" smtClean="0"/>
              <a:t>.</a:t>
            </a:r>
            <a:r>
              <a:rPr lang="en-IN" dirty="0"/>
              <a:t> In India, the central monetary authority is the </a:t>
            </a:r>
            <a:r>
              <a:rPr lang="en-IN" u="sng" dirty="0">
                <a:hlinkClick r:id="rId3" tooltip="Reserve Bank of India"/>
              </a:rPr>
              <a:t>Reserve Bank of India</a:t>
            </a:r>
            <a:r>
              <a:rPr lang="en-IN" dirty="0"/>
              <a:t> (RBI). It is so designed as to maintain the price stability in the economy. </a:t>
            </a:r>
          </a:p>
        </p:txBody>
      </p:sp>
      <p:sp>
        <p:nvSpPr>
          <p:cNvPr id="1049082" name="Rectangle 3"/>
          <p:cNvSpPr/>
          <p:nvPr/>
        </p:nvSpPr>
        <p:spPr>
          <a:xfrm>
            <a:off x="1120462" y="752169"/>
            <a:ext cx="3688081" cy="993140"/>
          </a:xfrm>
          <a:prstGeom prst="rect">
            <a:avLst/>
          </a:prstGeom>
          <a:noFill/>
        </p:spPr>
        <p:txBody>
          <a:bodyPr wrap="none" lIns="91440" tIns="45720" rIns="91440" bIns="45720">
            <a:spAutoFit/>
          </a:bodyPr>
          <a:lstStyle/>
          <a:p>
            <a:pPr algn="ctr"/>
            <a:r>
              <a:rPr lang="en-US" sz="60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Calligraphic" pitchFamily="2" charset="0"/>
              </a:rPr>
              <a:t>MEANING</a:t>
            </a:r>
            <a:r>
              <a:rPr lang="en-US" sz="54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Cooper Black" panose="0208090404030B020404" pitchFamily="18" charset="0"/>
              </a:rPr>
              <a:t>:</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Cooper Black" panose="0208090404030B0204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5" name="Title 1"/>
          <p:cNvSpPr>
            <a:spLocks noGrp="1"/>
          </p:cNvSpPr>
          <p:nvPr>
            <p:ph type="title"/>
          </p:nvPr>
        </p:nvSpPr>
        <p:spPr>
          <a:xfrm>
            <a:off x="953036" y="244698"/>
            <a:ext cx="10599313" cy="1010931"/>
          </a:xfrm>
        </p:spPr>
        <p:txBody>
          <a:bodyPr>
            <a:normAutofit/>
          </a:bodyPr>
          <a:lstStyle/>
          <a:p>
            <a:r>
              <a:rPr lang="en-IN" dirty="0" smtClean="0">
                <a:solidFill>
                  <a:srgbClr val="FF0000"/>
                </a:solidFill>
                <a:latin typeface="Calligraphic" pitchFamily="2" charset="0"/>
              </a:rPr>
              <a:t>TYPES OF MONETARY POLICY</a:t>
            </a:r>
            <a:endParaRPr lang="en-IN" dirty="0">
              <a:solidFill>
                <a:srgbClr val="FF0000"/>
              </a:solidFill>
              <a:latin typeface="Calligraphic" pitchFamily="2" charset="0"/>
            </a:endParaRPr>
          </a:p>
        </p:txBody>
      </p:sp>
      <p:sp>
        <p:nvSpPr>
          <p:cNvPr id="1049096" name="Content Placeholder 2"/>
          <p:cNvSpPr>
            <a:spLocks noGrp="1"/>
          </p:cNvSpPr>
          <p:nvPr>
            <p:ph idx="1"/>
          </p:nvPr>
        </p:nvSpPr>
        <p:spPr>
          <a:xfrm>
            <a:off x="953036" y="1378040"/>
            <a:ext cx="10972801" cy="5479960"/>
          </a:xfrm>
        </p:spPr>
        <p:txBody>
          <a:bodyPr>
            <a:normAutofit/>
          </a:bodyPr>
          <a:lstStyle/>
          <a:p>
            <a:r>
              <a:rPr lang="en-IN" sz="2800" dirty="0" smtClean="0"/>
              <a:t>EXPANSIONARY MONETARY POLICY</a:t>
            </a:r>
          </a:p>
          <a:p>
            <a:r>
              <a:rPr lang="en-IN" sz="2800" dirty="0" smtClean="0"/>
              <a:t>CONTRACTIONARY MONETARY POLICY</a:t>
            </a:r>
          </a:p>
          <a:p>
            <a:endParaRPr lang="en-IN" dirty="0"/>
          </a:p>
          <a:p>
            <a:pPr marL="0" indent="0" algn="just">
              <a:buNone/>
            </a:pPr>
            <a:r>
              <a:rPr lang="en-IN" dirty="0" smtClean="0"/>
              <a:t>	</a:t>
            </a:r>
            <a:r>
              <a:rPr lang="en-IN" sz="2400" dirty="0" smtClean="0"/>
              <a:t>Expansionary monetary policy is appropriate when the economy is in recession and unemployment is a problem. The goal of expansionary monetary policy is to reduce unemployment.</a:t>
            </a:r>
          </a:p>
          <a:p>
            <a:pPr marL="0" indent="0">
              <a:buNone/>
            </a:pPr>
            <a:r>
              <a:rPr lang="en-IN" sz="2400" dirty="0"/>
              <a:t> </a:t>
            </a:r>
            <a:r>
              <a:rPr lang="en-IN" sz="2400" dirty="0" smtClean="0"/>
              <a:t>    To increase the money supply the RBI can:</a:t>
            </a:r>
          </a:p>
          <a:p>
            <a:pPr>
              <a:buFont typeface="Wingdings" panose="05000000000000000000" pitchFamily="2" charset="2"/>
              <a:buChar char="§"/>
            </a:pPr>
            <a:r>
              <a:rPr lang="en-IN" sz="2400" dirty="0" smtClean="0"/>
              <a:t>Buy government bonds(open market purchase)</a:t>
            </a:r>
          </a:p>
          <a:p>
            <a:pPr>
              <a:buFont typeface="Wingdings" panose="05000000000000000000" pitchFamily="2" charset="2"/>
              <a:buChar char="§"/>
            </a:pPr>
            <a:r>
              <a:rPr lang="en-IN" sz="2400" dirty="0" smtClean="0"/>
              <a:t>Lower the interest rate.</a:t>
            </a:r>
          </a:p>
          <a:p>
            <a:pPr>
              <a:buFont typeface="Wingdings" panose="05000000000000000000" pitchFamily="2" charset="2"/>
              <a:buChar char="§"/>
            </a:pPr>
            <a:r>
              <a:rPr lang="en-IN" sz="2400" dirty="0" smtClean="0"/>
              <a:t>Lower the reserve ratio.</a:t>
            </a:r>
            <a:endParaRPr lang="en-IN"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7" name="Content Placeholder 2"/>
          <p:cNvSpPr>
            <a:spLocks noGrp="1"/>
          </p:cNvSpPr>
          <p:nvPr>
            <p:ph idx="1"/>
          </p:nvPr>
        </p:nvSpPr>
        <p:spPr>
          <a:xfrm>
            <a:off x="1171977" y="605307"/>
            <a:ext cx="10753860" cy="5718220"/>
          </a:xfrm>
        </p:spPr>
        <p:txBody>
          <a:bodyPr/>
          <a:lstStyle/>
          <a:p>
            <a:r>
              <a:rPr lang="en-IN" sz="2800" dirty="0" smtClean="0"/>
              <a:t>CONTRACTIONARY MONETARY POLICY:</a:t>
            </a:r>
          </a:p>
          <a:p>
            <a:pPr marL="0" indent="0">
              <a:buNone/>
            </a:pPr>
            <a:r>
              <a:rPr lang="en-IN" sz="2800" dirty="0"/>
              <a:t>	</a:t>
            </a:r>
            <a:r>
              <a:rPr lang="en-IN" sz="2800" dirty="0" smtClean="0"/>
              <a:t>	</a:t>
            </a:r>
          </a:p>
          <a:p>
            <a:pPr marL="0" indent="0">
              <a:buNone/>
            </a:pPr>
            <a:r>
              <a:rPr lang="en-IN" sz="2800" dirty="0" smtClean="0"/>
              <a:t>	</a:t>
            </a:r>
            <a:r>
              <a:rPr lang="en-IN" sz="2400" dirty="0" smtClean="0"/>
              <a:t>It is appropriate when economy is in expansion and inflation is a problem. The goal of this is to reduce inflation.</a:t>
            </a:r>
          </a:p>
          <a:p>
            <a:pPr marL="0" indent="0">
              <a:buNone/>
            </a:pPr>
            <a:r>
              <a:rPr lang="en-IN" sz="2400" dirty="0" smtClean="0"/>
              <a:t>     To decrease the money supply the RBI can:</a:t>
            </a:r>
          </a:p>
          <a:p>
            <a:pPr>
              <a:buFont typeface="Wingdings" panose="05000000000000000000" pitchFamily="2" charset="2"/>
              <a:buChar char="§"/>
            </a:pPr>
            <a:r>
              <a:rPr lang="en-IN" sz="2400" dirty="0" smtClean="0"/>
              <a:t>Sell government bonds(an open market sell).</a:t>
            </a:r>
          </a:p>
          <a:p>
            <a:pPr>
              <a:buFont typeface="Wingdings" panose="05000000000000000000" pitchFamily="2" charset="2"/>
              <a:buChar char="§"/>
            </a:pPr>
            <a:r>
              <a:rPr lang="en-IN" sz="2400" dirty="0" smtClean="0"/>
              <a:t>Raise the interest rate.</a:t>
            </a:r>
          </a:p>
          <a:p>
            <a:pPr>
              <a:buFont typeface="Wingdings" panose="05000000000000000000" pitchFamily="2" charset="2"/>
              <a:buChar char="§"/>
            </a:pPr>
            <a:r>
              <a:rPr lang="en-IN" sz="2400" dirty="0" smtClean="0"/>
              <a:t>Raise the reserve ratio.</a:t>
            </a:r>
            <a:endParaRPr lang="en-IN"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08" name="Title 1"/>
          <p:cNvSpPr>
            <a:spLocks noGrp="1"/>
          </p:cNvSpPr>
          <p:nvPr>
            <p:ph type="title"/>
          </p:nvPr>
        </p:nvSpPr>
        <p:spPr>
          <a:xfrm>
            <a:off x="0" y="0"/>
            <a:ext cx="12191999" cy="819955"/>
          </a:xfrm>
        </p:spPr>
        <p:txBody>
          <a:bodyPr>
            <a:normAutofit/>
          </a:bodyPr>
          <a:lstStyle/>
          <a:p>
            <a:r>
              <a:rPr lang="en-IN" sz="4400" dirty="0" smtClean="0">
                <a:solidFill>
                  <a:schemeClr val="tx2">
                    <a:lumMod val="50000"/>
                  </a:schemeClr>
                </a:solidFill>
                <a:latin typeface="Calligraphic" pitchFamily="2" charset="0"/>
              </a:rPr>
              <a:t>OBJECTIVES OF MONETARY POLICY:</a:t>
            </a:r>
            <a:endParaRPr lang="en-IN" sz="4400" dirty="0">
              <a:solidFill>
                <a:schemeClr val="tx2">
                  <a:lumMod val="50000"/>
                </a:schemeClr>
              </a:solidFill>
              <a:latin typeface="Calligraphic" pitchFamily="2" charset="0"/>
            </a:endParaRPr>
          </a:p>
        </p:txBody>
      </p:sp>
      <p:sp>
        <p:nvSpPr>
          <p:cNvPr id="1049109" name="Content Placeholder 2"/>
          <p:cNvSpPr>
            <a:spLocks noGrp="1"/>
          </p:cNvSpPr>
          <p:nvPr>
            <p:ph idx="1"/>
          </p:nvPr>
        </p:nvSpPr>
        <p:spPr>
          <a:xfrm>
            <a:off x="-1" y="819955"/>
            <a:ext cx="12191999" cy="6038045"/>
          </a:xfrm>
        </p:spPr>
        <p:txBody>
          <a:bodyPr>
            <a:normAutofit lnSpcReduction="10000"/>
          </a:bodyPr>
          <a:lstStyle/>
          <a:p>
            <a:pPr marL="0" indent="0">
              <a:buNone/>
            </a:pPr>
            <a:r>
              <a:rPr lang="en-IN" b="1" u="sng" dirty="0" smtClean="0">
                <a:latin typeface="Century Gothic" panose="020B0502020202020204" pitchFamily="34" charset="0"/>
                <a:cs typeface="Calibri" panose="020F0502020204030204" pitchFamily="34" charset="0"/>
              </a:rPr>
              <a:t>PRICE STABILITY</a:t>
            </a:r>
            <a:endParaRPr lang="en-IN" u="sng" dirty="0" smtClean="0">
              <a:latin typeface="Century Gothic" panose="020B0502020202020204" pitchFamily="34" charset="0"/>
              <a:cs typeface="Calibri" panose="020F0502020204030204" pitchFamily="34" charset="0"/>
            </a:endParaRPr>
          </a:p>
          <a:p>
            <a:pPr marL="0" indent="0" algn="just">
              <a:buNone/>
            </a:pPr>
            <a:r>
              <a:rPr lang="en-IN" dirty="0" smtClean="0">
                <a:effectLst/>
              </a:rPr>
              <a:t>	</a:t>
            </a:r>
            <a:r>
              <a:rPr lang="en-IN" dirty="0" smtClean="0">
                <a:effectLst/>
                <a:latin typeface="Century Gothic" panose="020B0502020202020204" pitchFamily="34" charset="0"/>
              </a:rPr>
              <a:t>All </a:t>
            </a:r>
            <a:r>
              <a:rPr lang="en-IN" dirty="0">
                <a:effectLst/>
                <a:latin typeface="Century Gothic" panose="020B0502020202020204" pitchFamily="34" charset="0"/>
              </a:rPr>
              <a:t>the economics suffer from inflation and deflation. It can also be called as Price Instability. Both inflation are harmful to the economy. Thus, the monetary policy having an objective of price stability tries to keep the value of money stable. It helps in reducing the income and wealth </a:t>
            </a:r>
            <a:r>
              <a:rPr lang="en-IN" dirty="0" smtClean="0">
                <a:effectLst/>
                <a:latin typeface="Century Gothic" panose="020B0502020202020204" pitchFamily="34" charset="0"/>
              </a:rPr>
              <a:t>inequalities.</a:t>
            </a:r>
          </a:p>
          <a:p>
            <a:pPr marL="0" indent="0" algn="just">
              <a:buNone/>
            </a:pPr>
            <a:r>
              <a:rPr lang="en-IN" b="1" u="sng" dirty="0" smtClean="0">
                <a:latin typeface="Century Gothic" panose="020B0502020202020204" pitchFamily="34" charset="0"/>
              </a:rPr>
              <a:t>CONTROLLED EXPANSION OF BANK CREDIT</a:t>
            </a:r>
            <a:endParaRPr lang="en-IN" u="sng" dirty="0" smtClean="0">
              <a:latin typeface="Century Gothic" panose="020B0502020202020204" pitchFamily="34" charset="0"/>
            </a:endParaRPr>
          </a:p>
          <a:p>
            <a:pPr marL="0" indent="0" algn="just">
              <a:buNone/>
            </a:pPr>
            <a:r>
              <a:rPr lang="en-IN" dirty="0"/>
              <a:t>	</a:t>
            </a:r>
            <a:r>
              <a:rPr lang="en-IN" b="1" dirty="0" smtClean="0">
                <a:effectLst/>
                <a:latin typeface="Century Gothic" panose="020B0502020202020204" pitchFamily="34" charset="0"/>
              </a:rPr>
              <a:t>Bank </a:t>
            </a:r>
            <a:r>
              <a:rPr lang="en-IN" b="1" dirty="0">
                <a:effectLst/>
                <a:latin typeface="Century Gothic" panose="020B0502020202020204" pitchFamily="34" charset="0"/>
              </a:rPr>
              <a:t>credit</a:t>
            </a:r>
            <a:r>
              <a:rPr lang="en-IN" dirty="0">
                <a:effectLst/>
                <a:latin typeface="Century Gothic" panose="020B0502020202020204" pitchFamily="34" charset="0"/>
              </a:rPr>
              <a:t> is the aggregate amount of </a:t>
            </a:r>
            <a:r>
              <a:rPr lang="en-IN" b="1" dirty="0">
                <a:effectLst/>
                <a:latin typeface="Century Gothic" panose="020B0502020202020204" pitchFamily="34" charset="0"/>
              </a:rPr>
              <a:t>credit</a:t>
            </a:r>
            <a:r>
              <a:rPr lang="en-IN" dirty="0">
                <a:effectLst/>
                <a:latin typeface="Century Gothic" panose="020B0502020202020204" pitchFamily="34" charset="0"/>
              </a:rPr>
              <a:t> available to a person or business from a </a:t>
            </a:r>
            <a:r>
              <a:rPr lang="en-IN" b="1" dirty="0">
                <a:effectLst/>
                <a:latin typeface="Century Gothic" panose="020B0502020202020204" pitchFamily="34" charset="0"/>
              </a:rPr>
              <a:t>banking</a:t>
            </a:r>
            <a:r>
              <a:rPr lang="en-IN" dirty="0">
                <a:effectLst/>
                <a:latin typeface="Century Gothic" panose="020B0502020202020204" pitchFamily="34" charset="0"/>
              </a:rPr>
              <a:t> institution. It is the total amount of funds financial institutions provide to an individual or business</a:t>
            </a:r>
            <a:endParaRPr lang="en-IN" dirty="0" smtClean="0">
              <a:latin typeface="Century Gothic" panose="020B0502020202020204" pitchFamily="34" charset="0"/>
            </a:endParaRPr>
          </a:p>
          <a:p>
            <a:pPr marL="0" indent="0" algn="just">
              <a:buNone/>
            </a:pPr>
            <a:r>
              <a:rPr lang="en-IN" b="1" dirty="0" smtClean="0">
                <a:effectLst/>
                <a:latin typeface="Century Gothic" panose="020B0502020202020204" pitchFamily="34" charset="0"/>
              </a:rPr>
              <a:t>EXCHANGE RATE STABILITY</a:t>
            </a:r>
            <a:r>
              <a:rPr lang="en-IN" dirty="0" smtClean="0">
                <a:effectLst/>
                <a:latin typeface="Century Gothic" panose="020B0502020202020204" pitchFamily="34" charset="0"/>
              </a:rPr>
              <a:t> </a:t>
            </a:r>
            <a:r>
              <a:rPr lang="en-IN" dirty="0" smtClean="0">
                <a:effectLst/>
              </a:rPr>
              <a:t>: </a:t>
            </a:r>
            <a:r>
              <a:rPr lang="en-IN" dirty="0" smtClean="0">
                <a:effectLst/>
                <a:latin typeface="Century Gothic" panose="020B0502020202020204" pitchFamily="34" charset="0"/>
              </a:rPr>
              <a:t>Exchange </a:t>
            </a:r>
            <a:r>
              <a:rPr lang="en-IN" dirty="0">
                <a:effectLst/>
                <a:latin typeface="Century Gothic" panose="020B0502020202020204" pitchFamily="34" charset="0"/>
              </a:rPr>
              <a:t>rate is the price of a home currency expressed in terms of any foreign currency. If this exchange rate is very volatile leading to frequent ups and downs in the exchange rate, the international community might lose confidence in our economy. The monetary policy aims at maintaining the relative stability in the exchange rate. The RBI by altering the foreign exchange reserves tries to influence the demand for foreign exchange and tries to maintain the exchange rate </a:t>
            </a:r>
            <a:r>
              <a:rPr lang="en-IN" dirty="0" smtClean="0">
                <a:effectLst/>
                <a:latin typeface="Century Gothic" panose="020B0502020202020204" pitchFamily="34" charset="0"/>
              </a:rPr>
              <a:t>stability.</a:t>
            </a:r>
            <a:endParaRPr lang="en-IN" dirty="0" smtClean="0">
              <a:latin typeface="Century Gothic" panose="020B0502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20" name="Content Placeholder 2"/>
          <p:cNvSpPr>
            <a:spLocks noGrp="1"/>
          </p:cNvSpPr>
          <p:nvPr>
            <p:ph idx="1"/>
          </p:nvPr>
        </p:nvSpPr>
        <p:spPr>
          <a:xfrm>
            <a:off x="0" y="0"/>
            <a:ext cx="12192000" cy="6858000"/>
          </a:xfrm>
        </p:spPr>
        <p:txBody>
          <a:bodyPr>
            <a:normAutofit fontScale="95000"/>
          </a:bodyPr>
          <a:lstStyle/>
          <a:p>
            <a:pPr marL="0" indent="0" algn="just">
              <a:buNone/>
            </a:pPr>
            <a:r>
              <a:rPr lang="en-IN" b="1" u="sng" dirty="0" smtClean="0">
                <a:latin typeface="Century Gothic" panose="020B0502020202020204" pitchFamily="34" charset="0"/>
              </a:rPr>
              <a:t>RAPID ECONOMIC GROWTH:</a:t>
            </a:r>
            <a:endParaRPr lang="en-IN" u="sng" dirty="0" smtClean="0">
              <a:latin typeface="Century Gothic" panose="020B0502020202020204" pitchFamily="34" charset="0"/>
            </a:endParaRPr>
          </a:p>
          <a:p>
            <a:pPr marL="0" indent="0" algn="just">
              <a:buNone/>
            </a:pPr>
            <a:r>
              <a:rPr lang="en-IN" dirty="0" smtClean="0"/>
              <a:t>	</a:t>
            </a:r>
            <a:r>
              <a:rPr lang="en-IN" dirty="0">
                <a:effectLst/>
                <a:latin typeface="Century Gothic" panose="020B0502020202020204" pitchFamily="34" charset="0"/>
              </a:rPr>
              <a:t>The monetary policy can influence economic growth by controlling real interest rate and its resultant impact on the investment. If the RBI opts for a cheap or easy credit policy by reducing interest rates, the investment level in the economy can be encouraged. This increased investment can speed up economic </a:t>
            </a:r>
            <a:r>
              <a:rPr lang="en-IN" dirty="0" smtClean="0">
                <a:effectLst/>
                <a:latin typeface="Century Gothic" panose="020B0502020202020204" pitchFamily="34" charset="0"/>
              </a:rPr>
              <a:t>growth</a:t>
            </a:r>
          </a:p>
          <a:p>
            <a:pPr marL="0" indent="0" algn="just">
              <a:buNone/>
            </a:pPr>
            <a:r>
              <a:rPr lang="en-IN" b="1" u="sng" dirty="0" smtClean="0">
                <a:latin typeface="Century Gothic" panose="020B0502020202020204" pitchFamily="34" charset="0"/>
              </a:rPr>
              <a:t>BALANCE OF PAYMENT (BOP )EQUILIBRIUM:</a:t>
            </a:r>
            <a:endParaRPr lang="en-IN" u="sng" dirty="0">
              <a:latin typeface="Century Gothic" panose="020B0502020202020204" pitchFamily="34" charset="0"/>
            </a:endParaRPr>
          </a:p>
          <a:p>
            <a:pPr marL="0" indent="0" algn="just">
              <a:buNone/>
            </a:pPr>
            <a:r>
              <a:rPr lang="en-IN" dirty="0" smtClean="0"/>
              <a:t>	</a:t>
            </a:r>
            <a:r>
              <a:rPr lang="en-IN" dirty="0">
                <a:effectLst/>
                <a:latin typeface="Century Gothic" panose="020B0502020202020204" pitchFamily="34" charset="0"/>
              </a:rPr>
              <a:t>Many developing countries like India suffers from the Disequilibrium in the BOP. The Reserve Bank of India through its monetary policy tries to maintain equilibrium in the balance of payments. The BOP has two aspects i.e. the 'BOP Surplus' and the 'BOP Deficit'. The former reflects an excess money supply in the domestic economy, while the later stands for stringency of money. If the monetary policy succeeds in maintaining monetary equilibrium, then the BOP equilibrium can be achieved</a:t>
            </a:r>
            <a:r>
              <a:rPr lang="en-IN" dirty="0" smtClean="0">
                <a:effectLst/>
                <a:latin typeface="Century Gothic" panose="020B0502020202020204" pitchFamily="34" charset="0"/>
              </a:rPr>
              <a:t>.</a:t>
            </a:r>
          </a:p>
          <a:p>
            <a:pPr marL="0" indent="0" algn="just">
              <a:buNone/>
            </a:pPr>
            <a:r>
              <a:rPr lang="en-IN" b="1" u="sng" dirty="0" smtClean="0">
                <a:latin typeface="Century Gothic" panose="020B0502020202020204" pitchFamily="34" charset="0"/>
              </a:rPr>
              <a:t>FULL EMPLOYMENT:</a:t>
            </a:r>
            <a:endParaRPr lang="en-IN" u="sng" dirty="0">
              <a:latin typeface="Century Gothic" panose="020B0502020202020204" pitchFamily="34" charset="0"/>
            </a:endParaRPr>
          </a:p>
          <a:p>
            <a:pPr marL="0" indent="0" algn="just">
              <a:buNone/>
            </a:pPr>
            <a:r>
              <a:rPr lang="en-IN" dirty="0" smtClean="0"/>
              <a:t>	</a:t>
            </a:r>
            <a:r>
              <a:rPr lang="en-IN" dirty="0">
                <a:effectLst/>
                <a:latin typeface="Century Gothic" panose="020B0502020202020204" pitchFamily="34" charset="0"/>
              </a:rPr>
              <a:t>In simple words 'Full Employment' stands for a situation in which everybody who wants jobs get jobs. However it does not mean that there is a Zero unemployment. In that senses the full employment is never full. Monetary policy can be used for achieving full employment. If the monetary policy is expansionary then credit supply can be encouraged. It could help in creating more jobs in different sector of the economy</a:t>
            </a:r>
            <a:endParaRPr lang="en-IN" dirty="0">
              <a:latin typeface="Century Gothic" panose="020B0502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1" name="Title 1"/>
          <p:cNvSpPr>
            <a:spLocks noGrp="1"/>
          </p:cNvSpPr>
          <p:nvPr>
            <p:ph type="title"/>
          </p:nvPr>
        </p:nvSpPr>
        <p:spPr>
          <a:xfrm>
            <a:off x="1" y="0"/>
            <a:ext cx="12192000" cy="949817"/>
          </a:xfrm>
        </p:spPr>
        <p:txBody>
          <a:bodyPr/>
          <a:lstStyle/>
          <a:p>
            <a:pPr algn="ctr"/>
            <a:r>
              <a:rPr lang="en-IN" sz="4400" dirty="0" smtClean="0">
                <a:solidFill>
                  <a:schemeClr val="accent6">
                    <a:lumMod val="75000"/>
                  </a:schemeClr>
                </a:solidFill>
                <a:latin typeface="Calligraphic" pitchFamily="2" charset="0"/>
              </a:rPr>
              <a:t>INSTRUMENTS OF MONETARY POLICY</a:t>
            </a:r>
            <a:endParaRPr lang="en-IN" sz="4400" dirty="0">
              <a:solidFill>
                <a:schemeClr val="accent6">
                  <a:lumMod val="75000"/>
                </a:schemeClr>
              </a:solidFill>
              <a:latin typeface="Calligraphic" pitchFamily="2" charset="0"/>
            </a:endParaRPr>
          </a:p>
        </p:txBody>
      </p:sp>
      <p:sp>
        <p:nvSpPr>
          <p:cNvPr id="1049132" name="Content Placeholder 2"/>
          <p:cNvSpPr>
            <a:spLocks noGrp="1"/>
          </p:cNvSpPr>
          <p:nvPr>
            <p:ph idx="1"/>
          </p:nvPr>
        </p:nvSpPr>
        <p:spPr>
          <a:xfrm>
            <a:off x="1" y="850006"/>
            <a:ext cx="12192000" cy="6104585"/>
          </a:xfrm>
        </p:spPr>
        <p:txBody>
          <a:bodyPr>
            <a:normAutofit lnSpcReduction="10000"/>
          </a:bodyPr>
          <a:lstStyle/>
          <a:p>
            <a:pPr marL="0" indent="0" algn="ctr">
              <a:buNone/>
            </a:pPr>
            <a:r>
              <a:rPr lang="en-IN" b="1" u="sng" dirty="0" smtClean="0">
                <a:solidFill>
                  <a:srgbClr val="FFFF00"/>
                </a:solidFill>
              </a:rPr>
              <a:t>QUANTITATIVE MEASURE OF MONETRY POLICY:</a:t>
            </a:r>
          </a:p>
          <a:p>
            <a:pPr algn="just"/>
            <a:r>
              <a:rPr lang="en-IN" sz="2200" u="sng" dirty="0" smtClean="0">
                <a:latin typeface="+mj-lt"/>
              </a:rPr>
              <a:t>OPEN MARKET OPERATIONS</a:t>
            </a:r>
          </a:p>
          <a:p>
            <a:pPr marL="0" indent="0" algn="just">
              <a:buNone/>
            </a:pPr>
            <a:r>
              <a:rPr lang="en-IN" dirty="0" smtClean="0"/>
              <a:t>	</a:t>
            </a:r>
            <a:r>
              <a:rPr lang="en-IN" sz="2000" dirty="0" smtClean="0">
                <a:latin typeface="Century Gothic" panose="020B0502020202020204" pitchFamily="34" charset="0"/>
                <a:cs typeface="Calibri" panose="020F0502020204030204" pitchFamily="34" charset="0"/>
              </a:rPr>
              <a:t>An open market operation is an </a:t>
            </a:r>
            <a:r>
              <a:rPr lang="en-IN" sz="2000" u="sng" dirty="0" smtClean="0">
                <a:latin typeface="Century Gothic" panose="020B0502020202020204" pitchFamily="34" charset="0"/>
                <a:cs typeface="Calibri" panose="020F0502020204030204" pitchFamily="34" charset="0"/>
              </a:rPr>
              <a:t>instrument</a:t>
            </a:r>
            <a:r>
              <a:rPr lang="en-IN" sz="2000" dirty="0" smtClean="0">
                <a:latin typeface="Century Gothic" panose="020B0502020202020204" pitchFamily="34" charset="0"/>
                <a:cs typeface="Calibri" panose="020F0502020204030204" pitchFamily="34" charset="0"/>
              </a:rPr>
              <a:t> of </a:t>
            </a:r>
            <a:r>
              <a:rPr lang="en-IN" sz="2000" u="sng" dirty="0" smtClean="0">
                <a:latin typeface="Century Gothic" panose="020B0502020202020204" pitchFamily="34" charset="0"/>
                <a:cs typeface="Calibri" panose="020F0502020204030204" pitchFamily="34" charset="0"/>
              </a:rPr>
              <a:t>monetary policy</a:t>
            </a:r>
            <a:r>
              <a:rPr lang="en-IN" sz="2000" dirty="0" smtClean="0">
                <a:latin typeface="Century Gothic" panose="020B0502020202020204" pitchFamily="34" charset="0"/>
                <a:cs typeface="Calibri" panose="020F0502020204030204" pitchFamily="34" charset="0"/>
              </a:rPr>
              <a:t> which involves buying or selling of government securities from or to the public and </a:t>
            </a:r>
            <a:r>
              <a:rPr lang="en-IN" sz="2000" u="sng" dirty="0" smtClean="0">
                <a:latin typeface="Century Gothic" panose="020B0502020202020204" pitchFamily="34" charset="0"/>
                <a:cs typeface="Calibri" panose="020F0502020204030204" pitchFamily="34" charset="0"/>
              </a:rPr>
              <a:t>banks</a:t>
            </a:r>
            <a:r>
              <a:rPr lang="en-IN" sz="2000" dirty="0" smtClean="0">
                <a:latin typeface="Century Gothic" panose="020B0502020202020204" pitchFamily="34" charset="0"/>
                <a:cs typeface="Calibri" panose="020F0502020204030204" pitchFamily="34" charset="0"/>
              </a:rPr>
              <a:t>. This mechanism influences the reserve position of the banks, yield on government securities and cost of bank credit. The RBI sells </a:t>
            </a:r>
            <a:r>
              <a:rPr lang="en-IN" sz="2000" u="sng" dirty="0" smtClean="0">
                <a:latin typeface="Century Gothic" panose="020B0502020202020204" pitchFamily="34" charset="0"/>
                <a:cs typeface="Calibri" panose="020F0502020204030204" pitchFamily="34" charset="0"/>
              </a:rPr>
              <a:t>government securities</a:t>
            </a:r>
            <a:r>
              <a:rPr lang="en-IN" sz="2000" dirty="0" smtClean="0">
                <a:latin typeface="Century Gothic" panose="020B0502020202020204" pitchFamily="34" charset="0"/>
                <a:cs typeface="Calibri" panose="020F0502020204030204" pitchFamily="34" charset="0"/>
              </a:rPr>
              <a:t> to control the flow of credit and buys government securities to increase credit flow. Open market operation makes bank rate policy effective and maintains stability in government securities market</a:t>
            </a:r>
            <a:r>
              <a:rPr lang="en-IN" sz="2000" dirty="0" smtClean="0">
                <a:latin typeface="Century Gothic" panose="020B0502020202020204" pitchFamily="34" charset="0"/>
              </a:rPr>
              <a:t>.</a:t>
            </a:r>
          </a:p>
          <a:p>
            <a:pPr algn="just"/>
            <a:r>
              <a:rPr lang="en-IN" sz="2200" b="1" u="sng" dirty="0" smtClean="0"/>
              <a:t>CASH RESERVE RATIO</a:t>
            </a:r>
            <a:endParaRPr lang="en-IN" sz="2200" u="sng" dirty="0" smtClean="0"/>
          </a:p>
          <a:p>
            <a:pPr marL="0" indent="0" algn="just">
              <a:buNone/>
            </a:pPr>
            <a:r>
              <a:rPr lang="en-IN" dirty="0" smtClean="0"/>
              <a:t>	</a:t>
            </a:r>
            <a:r>
              <a:rPr lang="en-IN" sz="2000" dirty="0" smtClean="0">
                <a:latin typeface="Century Gothic" panose="020B0502020202020204" pitchFamily="34" charset="0"/>
                <a:cs typeface="Calibri" panose="020F0502020204030204" pitchFamily="34" charset="0"/>
              </a:rPr>
              <a:t>Cash </a:t>
            </a:r>
            <a:r>
              <a:rPr lang="en-IN" sz="2000" dirty="0">
                <a:latin typeface="Century Gothic" panose="020B0502020202020204" pitchFamily="34" charset="0"/>
                <a:cs typeface="Calibri" panose="020F0502020204030204" pitchFamily="34" charset="0"/>
              </a:rPr>
              <a:t>Reserve Ratio is a certain percentage of </a:t>
            </a:r>
            <a:r>
              <a:rPr lang="en-IN" sz="2000" u="sng" dirty="0" smtClean="0">
                <a:latin typeface="Century Gothic" panose="020B0502020202020204" pitchFamily="34" charset="0"/>
                <a:cs typeface="Calibri" panose="020F0502020204030204" pitchFamily="34" charset="0"/>
              </a:rPr>
              <a:t>bank </a:t>
            </a:r>
            <a:r>
              <a:rPr lang="en-IN" sz="2000" u="sng" dirty="0" err="1" smtClean="0">
                <a:latin typeface="Century Gothic" panose="020B0502020202020204" pitchFamily="34" charset="0"/>
                <a:cs typeface="Calibri" panose="020F0502020204030204" pitchFamily="34" charset="0"/>
              </a:rPr>
              <a:t>deposites</a:t>
            </a:r>
            <a:r>
              <a:rPr lang="en-IN" sz="2000" dirty="0">
                <a:latin typeface="Century Gothic" panose="020B0502020202020204" pitchFamily="34" charset="0"/>
                <a:cs typeface="Calibri" panose="020F0502020204030204" pitchFamily="34" charset="0"/>
              </a:rPr>
              <a:t> which banks are required to keep with RBI in the form of reserves or balances. Higher the CRR with the RBI lower will be the </a:t>
            </a:r>
            <a:r>
              <a:rPr lang="en-IN" sz="2000" u="sng" dirty="0" smtClean="0">
                <a:latin typeface="Century Gothic" panose="020B0502020202020204" pitchFamily="34" charset="0"/>
                <a:cs typeface="Calibri" panose="020F0502020204030204" pitchFamily="34" charset="0"/>
              </a:rPr>
              <a:t>liquidity</a:t>
            </a:r>
            <a:r>
              <a:rPr lang="en-IN" sz="2000" dirty="0">
                <a:latin typeface="Century Gothic" panose="020B0502020202020204" pitchFamily="34" charset="0"/>
                <a:cs typeface="Calibri" panose="020F0502020204030204" pitchFamily="34" charset="0"/>
              </a:rPr>
              <a:t> in the system and vice versa. RBI is empowered to vary CRR between 15 percent and 3 percent. </a:t>
            </a:r>
            <a:r>
              <a:rPr lang="en-IN" sz="2000" dirty="0" smtClean="0">
                <a:latin typeface="Century Gothic" panose="020B0502020202020204" pitchFamily="34" charset="0"/>
                <a:cs typeface="Calibri" panose="020F0502020204030204" pitchFamily="34" charset="0"/>
              </a:rPr>
              <a:t>As </a:t>
            </a:r>
            <a:r>
              <a:rPr lang="en-IN" sz="2000" dirty="0">
                <a:latin typeface="Century Gothic" panose="020B0502020202020204" pitchFamily="34" charset="0"/>
                <a:cs typeface="Calibri" panose="020F0502020204030204" pitchFamily="34" charset="0"/>
              </a:rPr>
              <a:t>of 4 October 2016, the CRR is 4.00 percent</a:t>
            </a:r>
            <a:r>
              <a:rPr lang="en-IN" sz="2000" dirty="0" smtClean="0">
                <a:latin typeface="Century Gothic" panose="020B0502020202020204" pitchFamily="34" charset="0"/>
                <a:cs typeface="Calibri" panose="020F0502020204030204" pitchFamily="34" charset="0"/>
              </a:rPr>
              <a:t>.</a:t>
            </a:r>
          </a:p>
          <a:p>
            <a:pPr algn="just"/>
            <a:r>
              <a:rPr lang="en-IN" sz="2200" b="1" u="sng" dirty="0" smtClean="0"/>
              <a:t>STATUTORY LIQUIDITY RATIO</a:t>
            </a:r>
            <a:endParaRPr lang="en-IN" sz="2200" u="sng" dirty="0" smtClean="0"/>
          </a:p>
          <a:p>
            <a:pPr marL="0" indent="0" algn="just">
              <a:buNone/>
            </a:pPr>
            <a:r>
              <a:rPr lang="en-IN" dirty="0" smtClean="0"/>
              <a:t>	</a:t>
            </a:r>
            <a:r>
              <a:rPr lang="en-IN" sz="2000" dirty="0" smtClean="0">
                <a:latin typeface="Century Gothic" panose="020B0502020202020204" pitchFamily="34" charset="0"/>
                <a:cs typeface="Calibri" panose="020F0502020204030204" pitchFamily="34" charset="0"/>
              </a:rPr>
              <a:t>Every </a:t>
            </a:r>
            <a:r>
              <a:rPr lang="en-IN" sz="2000" dirty="0">
                <a:latin typeface="Century Gothic" panose="020B0502020202020204" pitchFamily="34" charset="0"/>
                <a:cs typeface="Calibri" panose="020F0502020204030204" pitchFamily="34" charset="0"/>
              </a:rPr>
              <a:t>financial institution has to maintain a certain quantity of liquid assets with themselves at any point of time of their total time and demand liabilities. These assets have to be kept in non cash </a:t>
            </a:r>
            <a:r>
              <a:rPr lang="en-IN" sz="2000" dirty="0" smtClean="0">
                <a:latin typeface="Century Gothic" panose="020B0502020202020204" pitchFamily="34" charset="0"/>
                <a:cs typeface="Calibri" panose="020F0502020204030204" pitchFamily="34" charset="0"/>
              </a:rPr>
              <a:t>form. </a:t>
            </a:r>
            <a:r>
              <a:rPr lang="en-IN" sz="2000" dirty="0">
                <a:latin typeface="Century Gothic" panose="020B0502020202020204" pitchFamily="34" charset="0"/>
                <a:cs typeface="Calibri" panose="020F0502020204030204" pitchFamily="34" charset="0"/>
              </a:rPr>
              <a:t>The ratio of the liquid assets to time and demand assets is termed as the </a:t>
            </a:r>
            <a:r>
              <a:rPr lang="en-IN" sz="2000" u="sng" dirty="0">
                <a:latin typeface="Century Gothic" panose="020B0502020202020204" pitchFamily="34" charset="0"/>
                <a:cs typeface="Calibri" panose="020F0502020204030204" pitchFamily="34" charset="0"/>
              </a:rPr>
              <a:t>Statutory liquidity ratio</a:t>
            </a:r>
            <a:r>
              <a:rPr lang="en-IN" sz="2000" dirty="0" smtClean="0">
                <a:latin typeface="Century Gothic" panose="020B0502020202020204" pitchFamily="34" charset="0"/>
                <a:cs typeface="Calibri" panose="020F0502020204030204" pitchFamily="34" charset="0"/>
              </a:rPr>
              <a:t>. The </a:t>
            </a:r>
            <a:r>
              <a:rPr lang="en-IN" sz="2000" dirty="0">
                <a:latin typeface="Century Gothic" panose="020B0502020202020204" pitchFamily="34" charset="0"/>
                <a:cs typeface="Calibri" panose="020F0502020204030204" pitchFamily="34" charset="0"/>
              </a:rPr>
              <a:t>current SLR is 20.75</a:t>
            </a:r>
            <a:r>
              <a:rPr lang="en-IN" sz="2000" dirty="0" smtClean="0">
                <a:latin typeface="Century Gothic" panose="020B0502020202020204" pitchFamily="34" charset="0"/>
                <a:cs typeface="Calibri" panose="020F0502020204030204" pitchFamily="34" charset="0"/>
              </a:rPr>
              <a:t>%.</a:t>
            </a:r>
            <a:endParaRPr lang="en-IN" sz="2000" u="sng" baseline="30000" dirty="0">
              <a:latin typeface="Century Gothic" panose="020B0502020202020204" pitchFamily="34" charset="0"/>
              <a:cs typeface="Calibri" panose="020F0502020204030204" pitchFamily="34" charset="0"/>
            </a:endParaRPr>
          </a:p>
          <a:p>
            <a:pPr algn="just"/>
            <a:endParaRPr lang="en-IN" sz="2200" dirty="0">
              <a:latin typeface="Calibri" panose="020F0502020204030204" pitchFamily="34" charset="0"/>
              <a:cs typeface="Calibri" panose="020F0502020204030204" pitchFamily="34" charset="0"/>
            </a:endParaRPr>
          </a:p>
          <a:p>
            <a:pPr algn="just"/>
            <a:endParaRPr lang="en-IN" dirty="0"/>
          </a:p>
          <a:p>
            <a:pPr marL="0" indent="0" algn="just">
              <a:buNone/>
            </a:pPr>
            <a:endParaRPr lang="en-IN"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objectDefaults/>
  <a:extraClrScheme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fillRect/>
          </a:stretch>
        </a:blipFill>
      </a:bgFillStyleLst>
    </a:fmtScheme>
  </a:themeElements>
  <a:objectDefaults/>
  <a:extraClrSchemeLst/>
</a:theme>
</file>

<file path=ppt/theme/theme3.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fillRect/>
          </a:stretch>
        </a:blipFill>
      </a:bgFillStyleLst>
    </a:fmtScheme>
  </a:themeElements>
  <a:objectDefaults/>
  <a:extraClrSchemeLst/>
</a:theme>
</file>

<file path=ppt/theme/theme4.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theme>
</file>

<file path=ppt/theme/theme6.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theme>
</file>

<file path=ppt/theme/theme8.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theme>
</file>

<file path=ppt/theme/theme9.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Widescreen</PresentationFormat>
  <Paragraphs>99</Paragraphs>
  <Slides>15</Slides>
  <Notes>0</Notes>
  <HiddenSlides>0</HiddenSlides>
  <MMClips>0</MMClips>
  <ScaleCrop>false</ScaleCrop>
  <HeadingPairs>
    <vt:vector size="6" baseType="variant">
      <vt:variant>
        <vt:lpstr>Fonts Used</vt:lpstr>
      </vt:variant>
      <vt:variant>
        <vt:i4>20</vt:i4>
      </vt:variant>
      <vt:variant>
        <vt:lpstr>Theme</vt:lpstr>
      </vt:variant>
      <vt:variant>
        <vt:i4>9</vt:i4>
      </vt:variant>
      <vt:variant>
        <vt:lpstr>Slide Titles</vt:lpstr>
      </vt:variant>
      <vt:variant>
        <vt:i4>15</vt:i4>
      </vt:variant>
    </vt:vector>
  </HeadingPairs>
  <TitlesOfParts>
    <vt:vector size="44" baseType="lpstr">
      <vt:lpstr>Arial</vt:lpstr>
      <vt:lpstr>Bookman Old Style</vt:lpstr>
      <vt:lpstr>Calibri</vt:lpstr>
      <vt:lpstr>Calligraphic</vt:lpstr>
      <vt:lpstr>Century Gothic</vt:lpstr>
      <vt:lpstr>Cooper Black</vt:lpstr>
      <vt:lpstr>Copperplate Gothic Bold</vt:lpstr>
      <vt:lpstr>Corbel</vt:lpstr>
      <vt:lpstr>Footlight MT Light</vt:lpstr>
      <vt:lpstr>Gill Sans MT</vt:lpstr>
      <vt:lpstr>Impact</vt:lpstr>
      <vt:lpstr>Rockwell</vt:lpstr>
      <vt:lpstr>华文新魏</vt:lpstr>
      <vt:lpstr>Tempus Sans ITC</vt:lpstr>
      <vt:lpstr>Times New Roman</vt:lpstr>
      <vt:lpstr>Trebuchet MS</vt:lpstr>
      <vt:lpstr>Tw Cen MT</vt:lpstr>
      <vt:lpstr>Tw Cen MT Condensed</vt:lpstr>
      <vt:lpstr>Wingdings</vt:lpstr>
      <vt:lpstr>Wingdings 3</vt:lpstr>
      <vt:lpstr>Ion Boardroom</vt:lpstr>
      <vt:lpstr>Damask</vt:lpstr>
      <vt:lpstr>1_Damask</vt:lpstr>
      <vt:lpstr>Ion</vt:lpstr>
      <vt:lpstr>Facet</vt:lpstr>
      <vt:lpstr>Depth</vt:lpstr>
      <vt:lpstr>Integral</vt:lpstr>
      <vt:lpstr>1_Ion</vt:lpstr>
      <vt:lpstr>Badge</vt:lpstr>
      <vt:lpstr>PowerPoint Presentation</vt:lpstr>
      <vt:lpstr>PowerPoint Presentation</vt:lpstr>
      <vt:lpstr>CONTENTS:</vt:lpstr>
      <vt:lpstr>PowerPoint Presentation</vt:lpstr>
      <vt:lpstr>TYPES OF MONETARY POLICY</vt:lpstr>
      <vt:lpstr>PowerPoint Presentation</vt:lpstr>
      <vt:lpstr>OBJECTIVES OF MONETARY POLICY:</vt:lpstr>
      <vt:lpstr>PowerPoint Presentation</vt:lpstr>
      <vt:lpstr>INSTRUMENTS OF MONETARY POLICY</vt:lpstr>
      <vt:lpstr>PowerPoint Presentation</vt:lpstr>
      <vt:lpstr>PowerPoint Presentation</vt:lpstr>
      <vt:lpstr>PowerPoint Presentation</vt:lpstr>
      <vt:lpstr>LIMITATIONS</vt:lpstr>
      <vt:lpstr>CONCLUSION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User</cp:lastModifiedBy>
  <cp:revision>1</cp:revision>
  <dcterms:created xsi:type="dcterms:W3CDTF">2016-11-07T05:29:09Z</dcterms:created>
  <dcterms:modified xsi:type="dcterms:W3CDTF">2016-11-17T08:00:11Z</dcterms:modified>
</cp:coreProperties>
</file>